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1"/>
  </p:notesMasterIdLst>
  <p:sldIdLst>
    <p:sldId id="256" r:id="rId2"/>
    <p:sldId id="272" r:id="rId3"/>
    <p:sldId id="257" r:id="rId4"/>
    <p:sldId id="258" r:id="rId5"/>
    <p:sldId id="259" r:id="rId6"/>
    <p:sldId id="263" r:id="rId7"/>
    <p:sldId id="262" r:id="rId8"/>
    <p:sldId id="267" r:id="rId9"/>
    <p:sldId id="271" r:id="rId10"/>
  </p:sldIdLst>
  <p:sldSz cx="18288000" cy="10287000"/>
  <p:notesSz cx="6858000" cy="9144000"/>
  <p:embeddedFontLst>
    <p:embeddedFont>
      <p:font typeface="Inter" panose="020B0604020202020204" charset="0"/>
      <p:regular r:id="rId12"/>
      <p:bold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24" autoAdjust="0"/>
  </p:normalViewPr>
  <p:slideViewPr>
    <p:cSldViewPr snapToGrid="0">
      <p:cViewPr>
        <p:scale>
          <a:sx n="33" d="100"/>
          <a:sy n="33" d="100"/>
        </p:scale>
        <p:origin x="2898" y="15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901B4B6C-AFD9-0F95-3F7D-42CD7379991E}"/>
            </a:ext>
          </a:extLst>
        </p:cNvPr>
        <p:cNvGrpSpPr/>
        <p:nvPr/>
      </p:nvGrpSpPr>
      <p:grpSpPr>
        <a:xfrm>
          <a:off x="0" y="0"/>
          <a:ext cx="0" cy="0"/>
          <a:chOff x="0" y="0"/>
          <a:chExt cx="0" cy="0"/>
        </a:xfrm>
      </p:grpSpPr>
      <p:sp>
        <p:nvSpPr>
          <p:cNvPr id="141" name="Google Shape;141;p1:notes">
            <a:extLst>
              <a:ext uri="{FF2B5EF4-FFF2-40B4-BE49-F238E27FC236}">
                <a16:creationId xmlns:a16="http://schemas.microsoft.com/office/drawing/2014/main" id="{D817E823-D4A4-5914-3471-03C2191F7F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a:extLst>
              <a:ext uri="{FF2B5EF4-FFF2-40B4-BE49-F238E27FC236}">
                <a16:creationId xmlns:a16="http://schemas.microsoft.com/office/drawing/2014/main" id="{6B4D9607-17F0-BAE6-1D47-3DDAFEB174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359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4" name="Google Shape;1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26" name="Google Shape;52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body" idx="1"/>
          </p:nvPr>
        </p:nvSpPr>
        <p:spPr>
          <a:xfrm>
            <a:off x="14995075" y="423325"/>
            <a:ext cx="2264400" cy="215400"/>
          </a:xfrm>
          <a:prstGeom prst="rect">
            <a:avLst/>
          </a:prstGeom>
        </p:spPr>
        <p:txBody>
          <a:bodyPr spcFirstLastPara="1" wrap="square" lIns="0" tIns="0" rIns="0" bIns="0" anchor="t" anchorCtr="0">
            <a:noAutofit/>
          </a:bodyPr>
          <a:lstStyle>
            <a:lvl1pPr marL="457200" lvl="0" indent="-317500" algn="r" rtl="0">
              <a:spcBef>
                <a:spcPts val="640"/>
              </a:spcBef>
              <a:spcAft>
                <a:spcPts val="0"/>
              </a:spcAft>
              <a:buSzPts val="1400"/>
              <a:buChar char="•"/>
              <a:defRPr sz="1400"/>
            </a:lvl1pPr>
            <a:lvl2pPr marL="914400" lvl="1" indent="-317500" algn="r" rtl="0">
              <a:spcBef>
                <a:spcPts val="560"/>
              </a:spcBef>
              <a:spcAft>
                <a:spcPts val="0"/>
              </a:spcAft>
              <a:buSzPts val="1400"/>
              <a:buChar char="–"/>
              <a:defRPr sz="1400" b="1"/>
            </a:lvl2pPr>
            <a:lvl3pPr marL="1371600" lvl="2" indent="-317500" algn="r" rtl="0">
              <a:spcBef>
                <a:spcPts val="480"/>
              </a:spcBef>
              <a:spcAft>
                <a:spcPts val="0"/>
              </a:spcAft>
              <a:buSzPts val="1400"/>
              <a:buChar char="•"/>
              <a:defRPr sz="1400" b="1"/>
            </a:lvl3pPr>
            <a:lvl4pPr marL="1828800" lvl="3" indent="-317500" algn="r" rtl="0">
              <a:spcBef>
                <a:spcPts val="400"/>
              </a:spcBef>
              <a:spcAft>
                <a:spcPts val="0"/>
              </a:spcAft>
              <a:buSzPts val="1400"/>
              <a:buChar char="–"/>
              <a:defRPr b="1"/>
            </a:lvl4pPr>
            <a:lvl5pPr marL="2286000" lvl="4" indent="-317500" algn="r" rtl="0">
              <a:spcBef>
                <a:spcPts val="400"/>
              </a:spcBef>
              <a:spcAft>
                <a:spcPts val="0"/>
              </a:spcAft>
              <a:buSzPts val="1400"/>
              <a:buChar char="»"/>
              <a:defRPr sz="1400" b="1"/>
            </a:lvl5pPr>
            <a:lvl6pPr marL="2743200" lvl="5" indent="-317500" algn="r" rtl="0">
              <a:spcBef>
                <a:spcPts val="400"/>
              </a:spcBef>
              <a:spcAft>
                <a:spcPts val="0"/>
              </a:spcAft>
              <a:buSzPts val="1400"/>
              <a:buChar char="•"/>
              <a:defRPr sz="1400" b="1"/>
            </a:lvl6pPr>
            <a:lvl7pPr marL="3200400" lvl="6" indent="-317500" algn="r" rtl="0">
              <a:spcBef>
                <a:spcPts val="400"/>
              </a:spcBef>
              <a:spcAft>
                <a:spcPts val="0"/>
              </a:spcAft>
              <a:buSzPts val="1400"/>
              <a:buChar char="•"/>
              <a:defRPr sz="1400" b="1"/>
            </a:lvl7pPr>
            <a:lvl8pPr marL="3657600" lvl="7" indent="-317500" algn="r" rtl="0">
              <a:spcBef>
                <a:spcPts val="400"/>
              </a:spcBef>
              <a:spcAft>
                <a:spcPts val="0"/>
              </a:spcAft>
              <a:buSzPts val="1400"/>
              <a:buChar char="•"/>
              <a:defRPr sz="1400" b="1"/>
            </a:lvl8pPr>
            <a:lvl9pPr marL="4114800" lvl="8" indent="-317500" algn="r" rtl="0">
              <a:spcBef>
                <a:spcPts val="400"/>
              </a:spcBef>
              <a:spcAft>
                <a:spcPts val="0"/>
              </a:spcAft>
              <a:buSzPts val="1400"/>
              <a:buChar char="•"/>
              <a:defRPr sz="1400" b="1"/>
            </a:lvl9pPr>
          </a:lstStyle>
          <a:p>
            <a:endParaRPr/>
          </a:p>
        </p:txBody>
      </p:sp>
      <p:sp>
        <p:nvSpPr>
          <p:cNvPr id="33" name="Google Shape;33;p4"/>
          <p:cNvSpPr txBox="1">
            <a:spLocks noGrp="1"/>
          </p:cNvSpPr>
          <p:nvPr>
            <p:ph type="body" idx="2"/>
          </p:nvPr>
        </p:nvSpPr>
        <p:spPr>
          <a:xfrm>
            <a:off x="7284150" y="423325"/>
            <a:ext cx="37197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SzPts val="1400"/>
              <a:buChar char="•"/>
              <a:defRPr sz="1400"/>
            </a:lvl1pPr>
            <a:lvl2pPr marL="914400" lvl="1" indent="-317500" algn="ctr" rtl="0">
              <a:spcBef>
                <a:spcPts val="560"/>
              </a:spcBef>
              <a:spcAft>
                <a:spcPts val="0"/>
              </a:spcAft>
              <a:buSzPts val="1400"/>
              <a:buChar char="–"/>
              <a:defRPr sz="1400" b="1"/>
            </a:lvl2pPr>
            <a:lvl3pPr marL="1371600" lvl="2" indent="-317500" algn="ctr" rtl="0">
              <a:spcBef>
                <a:spcPts val="480"/>
              </a:spcBef>
              <a:spcAft>
                <a:spcPts val="0"/>
              </a:spcAft>
              <a:buSzPts val="1400"/>
              <a:buChar char="•"/>
              <a:defRPr sz="1400" b="1"/>
            </a:lvl3pPr>
            <a:lvl4pPr marL="1828800" lvl="3" indent="-317500" algn="ctr" rtl="0">
              <a:spcBef>
                <a:spcPts val="400"/>
              </a:spcBef>
              <a:spcAft>
                <a:spcPts val="0"/>
              </a:spcAft>
              <a:buSzPts val="1400"/>
              <a:buChar char="–"/>
              <a:defRPr b="1"/>
            </a:lvl4pPr>
            <a:lvl5pPr marL="2286000" lvl="4" indent="-317500" algn="ctr" rtl="0">
              <a:spcBef>
                <a:spcPts val="400"/>
              </a:spcBef>
              <a:spcAft>
                <a:spcPts val="0"/>
              </a:spcAft>
              <a:buSzPts val="1400"/>
              <a:buChar char="»"/>
              <a:defRPr sz="1400" b="1"/>
            </a:lvl5pPr>
            <a:lvl6pPr marL="2743200" lvl="5" indent="-317500" algn="ctr" rtl="0">
              <a:spcBef>
                <a:spcPts val="400"/>
              </a:spcBef>
              <a:spcAft>
                <a:spcPts val="0"/>
              </a:spcAft>
              <a:buSzPts val="1400"/>
              <a:buChar char="•"/>
              <a:defRPr sz="1400" b="1"/>
            </a:lvl6pPr>
            <a:lvl7pPr marL="3200400" lvl="6" indent="-317500" algn="ctr" rtl="0">
              <a:spcBef>
                <a:spcPts val="400"/>
              </a:spcBef>
              <a:spcAft>
                <a:spcPts val="0"/>
              </a:spcAft>
              <a:buSzPts val="1400"/>
              <a:buChar char="•"/>
              <a:defRPr sz="1400" b="1"/>
            </a:lvl7pPr>
            <a:lvl8pPr marL="3657600" lvl="7" indent="-317500" algn="ctr" rtl="0">
              <a:spcBef>
                <a:spcPts val="400"/>
              </a:spcBef>
              <a:spcAft>
                <a:spcPts val="0"/>
              </a:spcAft>
              <a:buSzPts val="1400"/>
              <a:buChar char="•"/>
              <a:defRPr sz="1400" b="1"/>
            </a:lvl8pPr>
            <a:lvl9pPr marL="4114800" lvl="8" indent="-317500" algn="ctr" rtl="0">
              <a:spcBef>
                <a:spcPts val="400"/>
              </a:spcBef>
              <a:spcAft>
                <a:spcPts val="0"/>
              </a:spcAft>
              <a:buSzPts val="1400"/>
              <a:buChar char="•"/>
              <a:defRPr sz="1400" b="1"/>
            </a:lvl9pPr>
          </a:lstStyle>
          <a:p>
            <a:endParaRPr/>
          </a:p>
        </p:txBody>
      </p:sp>
      <p:sp>
        <p:nvSpPr>
          <p:cNvPr id="34" name="Google Shape;34;p4"/>
          <p:cNvSpPr txBox="1">
            <a:spLocks noGrp="1"/>
          </p:cNvSpPr>
          <p:nvPr>
            <p:ph type="subTitle" idx="3"/>
          </p:nvPr>
        </p:nvSpPr>
        <p:spPr>
          <a:xfrm>
            <a:off x="1034150" y="1143000"/>
            <a:ext cx="10994700" cy="1133100"/>
          </a:xfrm>
          <a:prstGeom prst="rect">
            <a:avLst/>
          </a:prstGeom>
        </p:spPr>
        <p:txBody>
          <a:bodyPr spcFirstLastPara="1" wrap="square" lIns="0" tIns="0" rIns="0" bIns="0" anchor="t" anchorCtr="0">
            <a:noAutofit/>
          </a:bodyPr>
          <a:lstStyle>
            <a:lvl1pPr lvl="0">
              <a:spcBef>
                <a:spcPts val="640"/>
              </a:spcBef>
              <a:spcAft>
                <a:spcPts val="0"/>
              </a:spcAft>
              <a:buSzPts val="7200"/>
              <a:buNone/>
              <a:defRPr/>
            </a:lvl1pPr>
            <a:lvl2pPr lvl="1">
              <a:spcBef>
                <a:spcPts val="560"/>
              </a:spcBef>
              <a:spcAft>
                <a:spcPts val="0"/>
              </a:spcAft>
              <a:buSzPts val="3200"/>
              <a:buNone/>
              <a:defRPr/>
            </a:lvl2pPr>
            <a:lvl3pPr lvl="2">
              <a:spcBef>
                <a:spcPts val="480"/>
              </a:spcBef>
              <a:spcAft>
                <a:spcPts val="0"/>
              </a:spcAft>
              <a:buSzPts val="2100"/>
              <a:buNone/>
              <a:defRPr/>
            </a:lvl3pPr>
            <a:lvl4pPr lvl="3">
              <a:spcBef>
                <a:spcPts val="400"/>
              </a:spcBef>
              <a:spcAft>
                <a:spcPts val="0"/>
              </a:spcAft>
              <a:buSzPts val="14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grpSp>
        <p:nvGrpSpPr>
          <p:cNvPr id="35" name="Google Shape;35;p4"/>
          <p:cNvGrpSpPr/>
          <p:nvPr/>
        </p:nvGrpSpPr>
        <p:grpSpPr>
          <a:xfrm>
            <a:off x="916524" y="363600"/>
            <a:ext cx="1626018" cy="326352"/>
            <a:chOff x="0" y="0"/>
            <a:chExt cx="398700" cy="85950"/>
          </a:xfrm>
        </p:grpSpPr>
        <p:sp>
          <p:nvSpPr>
            <p:cNvPr id="36" name="Google Shape;36;p4"/>
            <p:cNvSpPr/>
            <p:nvPr/>
          </p:nvSpPr>
          <p:spPr>
            <a:xfrm>
              <a:off x="0" y="0"/>
              <a:ext cx="398613" cy="85850"/>
            </a:xfrm>
            <a:custGeom>
              <a:avLst/>
              <a:gdLst/>
              <a:ahLst/>
              <a:cxnLst/>
              <a:rect l="l" t="t" r="r" b="b"/>
              <a:pathLst>
                <a:path w="398613" h="85850" extrusionOk="0">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p:nvPr/>
          </p:nvSpPr>
          <p:spPr>
            <a:xfrm>
              <a:off x="0" y="19050"/>
              <a:ext cx="398700" cy="669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 name="Google Shape;38;p4"/>
          <p:cNvSpPr txBox="1">
            <a:spLocks noGrp="1"/>
          </p:cNvSpPr>
          <p:nvPr>
            <p:ph type="body" idx="4"/>
          </p:nvPr>
        </p:nvSpPr>
        <p:spPr>
          <a:xfrm>
            <a:off x="1039100" y="2909450"/>
            <a:ext cx="5247300" cy="486900"/>
          </a:xfrm>
          <a:prstGeom prst="rect">
            <a:avLst/>
          </a:prstGeom>
        </p:spPr>
        <p:txBody>
          <a:bodyPr spcFirstLastPara="1" wrap="square" lIns="0" tIns="0" rIns="0" bIns="0" anchor="t" anchorCtr="0">
            <a:noAutofit/>
          </a:bodyPr>
          <a:lstStyle>
            <a:lvl1pPr marL="457200" lvl="0" indent="-431800">
              <a:spcBef>
                <a:spcPts val="640"/>
              </a:spcBef>
              <a:spcAft>
                <a:spcPts val="0"/>
              </a:spcAft>
              <a:buSzPts val="3200"/>
              <a:buChar char="•"/>
              <a:defRPr sz="3200"/>
            </a:lvl1pPr>
            <a:lvl2pPr marL="914400" lvl="1" indent="-431800">
              <a:spcBef>
                <a:spcPts val="560"/>
              </a:spcBef>
              <a:spcAft>
                <a:spcPts val="0"/>
              </a:spcAft>
              <a:buSzPts val="3200"/>
              <a:buChar char="–"/>
              <a:defRPr b="1"/>
            </a:lvl2pPr>
            <a:lvl3pPr marL="1371600" lvl="2" indent="-431800">
              <a:spcBef>
                <a:spcPts val="480"/>
              </a:spcBef>
              <a:spcAft>
                <a:spcPts val="0"/>
              </a:spcAft>
              <a:buSzPts val="3200"/>
              <a:buChar char="•"/>
              <a:defRPr sz="3200" b="1"/>
            </a:lvl3pPr>
            <a:lvl4pPr marL="1828800" lvl="3" indent="-431800">
              <a:spcBef>
                <a:spcPts val="400"/>
              </a:spcBef>
              <a:spcAft>
                <a:spcPts val="0"/>
              </a:spcAft>
              <a:buSzPts val="3200"/>
              <a:buChar char="–"/>
              <a:defRPr sz="3200" b="1"/>
            </a:lvl4pPr>
            <a:lvl5pPr marL="2286000" lvl="4" indent="-431800">
              <a:spcBef>
                <a:spcPts val="400"/>
              </a:spcBef>
              <a:spcAft>
                <a:spcPts val="0"/>
              </a:spcAft>
              <a:buSzPts val="3200"/>
              <a:buChar char="»"/>
              <a:defRPr sz="3200" b="1"/>
            </a:lvl5pPr>
            <a:lvl6pPr marL="2743200" lvl="5" indent="-431800">
              <a:spcBef>
                <a:spcPts val="400"/>
              </a:spcBef>
              <a:spcAft>
                <a:spcPts val="0"/>
              </a:spcAft>
              <a:buSzPts val="3200"/>
              <a:buChar char="•"/>
              <a:defRPr sz="3200" b="1"/>
            </a:lvl6pPr>
            <a:lvl7pPr marL="3200400" lvl="6" indent="-431800">
              <a:spcBef>
                <a:spcPts val="400"/>
              </a:spcBef>
              <a:spcAft>
                <a:spcPts val="0"/>
              </a:spcAft>
              <a:buSzPts val="3200"/>
              <a:buChar char="•"/>
              <a:defRPr sz="3200" b="1"/>
            </a:lvl7pPr>
            <a:lvl8pPr marL="3657600" lvl="7" indent="-431800">
              <a:spcBef>
                <a:spcPts val="400"/>
              </a:spcBef>
              <a:spcAft>
                <a:spcPts val="0"/>
              </a:spcAft>
              <a:buSzPts val="3200"/>
              <a:buChar char="•"/>
              <a:defRPr sz="3200" b="1"/>
            </a:lvl8pPr>
            <a:lvl9pPr marL="4114800" lvl="8" indent="-431800">
              <a:spcBef>
                <a:spcPts val="400"/>
              </a:spcBef>
              <a:spcAft>
                <a:spcPts val="0"/>
              </a:spcAft>
              <a:buSzPts val="3200"/>
              <a:buChar char="•"/>
              <a:defRPr sz="3200" b="1"/>
            </a:lvl9pPr>
          </a:lstStyle>
          <a:p>
            <a:endParaRPr/>
          </a:p>
        </p:txBody>
      </p:sp>
      <p:sp>
        <p:nvSpPr>
          <p:cNvPr id="39" name="Google Shape;39;p4"/>
          <p:cNvSpPr txBox="1">
            <a:spLocks noGrp="1"/>
          </p:cNvSpPr>
          <p:nvPr>
            <p:ph type="body" idx="5"/>
          </p:nvPr>
        </p:nvSpPr>
        <p:spPr>
          <a:xfrm>
            <a:off x="1039100" y="3396350"/>
            <a:ext cx="5247300" cy="4869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40" name="Google Shape;40;p4"/>
          <p:cNvSpPr txBox="1">
            <a:spLocks noGrp="1"/>
          </p:cNvSpPr>
          <p:nvPr>
            <p:ph type="body" idx="6"/>
          </p:nvPr>
        </p:nvSpPr>
        <p:spPr>
          <a:xfrm>
            <a:off x="987775" y="423325"/>
            <a:ext cx="15051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Clr>
                <a:schemeClr val="dk1"/>
              </a:buClr>
              <a:buSzPts val="1400"/>
              <a:buChar char="•"/>
              <a:defRPr sz="1400">
                <a:solidFill>
                  <a:schemeClr val="dk1"/>
                </a:solidFill>
              </a:defRPr>
            </a:lvl1pPr>
            <a:lvl2pPr marL="914400" lvl="1" indent="-317500" algn="ctr" rtl="0">
              <a:spcBef>
                <a:spcPts val="560"/>
              </a:spcBef>
              <a:spcAft>
                <a:spcPts val="0"/>
              </a:spcAft>
              <a:buClr>
                <a:schemeClr val="dk1"/>
              </a:buClr>
              <a:buSzPts val="1400"/>
              <a:buChar char="–"/>
              <a:defRPr sz="1400" b="1">
                <a:solidFill>
                  <a:schemeClr val="dk1"/>
                </a:solidFill>
              </a:defRPr>
            </a:lvl2pPr>
            <a:lvl3pPr marL="1371600" lvl="2" indent="-317500" algn="ctr" rtl="0">
              <a:spcBef>
                <a:spcPts val="480"/>
              </a:spcBef>
              <a:spcAft>
                <a:spcPts val="0"/>
              </a:spcAft>
              <a:buClr>
                <a:schemeClr val="dk1"/>
              </a:buClr>
              <a:buSzPts val="1400"/>
              <a:buChar char="•"/>
              <a:defRPr sz="1400" b="1">
                <a:solidFill>
                  <a:schemeClr val="dk1"/>
                </a:solidFill>
              </a:defRPr>
            </a:lvl3pPr>
            <a:lvl4pPr marL="1828800" lvl="3" indent="-317500" algn="ctr" rtl="0">
              <a:spcBef>
                <a:spcPts val="400"/>
              </a:spcBef>
              <a:spcAft>
                <a:spcPts val="0"/>
              </a:spcAft>
              <a:buClr>
                <a:schemeClr val="dk1"/>
              </a:buClr>
              <a:buSzPts val="1400"/>
              <a:buChar char="–"/>
              <a:defRPr b="1">
                <a:solidFill>
                  <a:schemeClr val="dk1"/>
                </a:solidFill>
              </a:defRPr>
            </a:lvl4pPr>
            <a:lvl5pPr marL="2286000" lvl="4" indent="-317500" algn="ctr" rtl="0">
              <a:spcBef>
                <a:spcPts val="400"/>
              </a:spcBef>
              <a:spcAft>
                <a:spcPts val="0"/>
              </a:spcAft>
              <a:buClr>
                <a:schemeClr val="dk1"/>
              </a:buClr>
              <a:buSzPts val="1400"/>
              <a:buChar char="»"/>
              <a:defRPr sz="1400" b="1">
                <a:solidFill>
                  <a:schemeClr val="dk1"/>
                </a:solidFill>
              </a:defRPr>
            </a:lvl5pPr>
            <a:lvl6pPr marL="2743200" lvl="5" indent="-317500" algn="ctr" rtl="0">
              <a:spcBef>
                <a:spcPts val="400"/>
              </a:spcBef>
              <a:spcAft>
                <a:spcPts val="0"/>
              </a:spcAft>
              <a:buClr>
                <a:schemeClr val="dk1"/>
              </a:buClr>
              <a:buSzPts val="1400"/>
              <a:buChar char="•"/>
              <a:defRPr sz="1400" b="1">
                <a:solidFill>
                  <a:schemeClr val="dk1"/>
                </a:solidFill>
              </a:defRPr>
            </a:lvl6pPr>
            <a:lvl7pPr marL="3200400" lvl="6" indent="-317500" algn="ctr" rtl="0">
              <a:spcBef>
                <a:spcPts val="400"/>
              </a:spcBef>
              <a:spcAft>
                <a:spcPts val="0"/>
              </a:spcAft>
              <a:buClr>
                <a:schemeClr val="dk1"/>
              </a:buClr>
              <a:buSzPts val="1400"/>
              <a:buChar char="•"/>
              <a:defRPr sz="1400" b="1">
                <a:solidFill>
                  <a:schemeClr val="dk1"/>
                </a:solidFill>
              </a:defRPr>
            </a:lvl7pPr>
            <a:lvl8pPr marL="3657600" lvl="7" indent="-317500" algn="ctr" rtl="0">
              <a:spcBef>
                <a:spcPts val="400"/>
              </a:spcBef>
              <a:spcAft>
                <a:spcPts val="0"/>
              </a:spcAft>
              <a:buClr>
                <a:schemeClr val="dk1"/>
              </a:buClr>
              <a:buSzPts val="1400"/>
              <a:buChar char="•"/>
              <a:defRPr sz="1400" b="1">
                <a:solidFill>
                  <a:schemeClr val="dk1"/>
                </a:solidFill>
              </a:defRPr>
            </a:lvl8pPr>
            <a:lvl9pPr marL="4114800" lvl="8" indent="-317500" algn="ctr" rtl="0">
              <a:spcBef>
                <a:spcPts val="400"/>
              </a:spcBef>
              <a:spcAft>
                <a:spcPts val="0"/>
              </a:spcAft>
              <a:buClr>
                <a:schemeClr val="dk1"/>
              </a:buClr>
              <a:buSzPts val="1400"/>
              <a:buChar char="•"/>
              <a:defRPr sz="1400" b="1">
                <a:solidFill>
                  <a:schemeClr val="dk1"/>
                </a:solidFill>
              </a:defRPr>
            </a:lvl9pPr>
          </a:lstStyle>
          <a:p>
            <a:endParaRPr/>
          </a:p>
        </p:txBody>
      </p:sp>
      <p:pic>
        <p:nvPicPr>
          <p:cNvPr id="41" name="Google Shape;41;p4"/>
          <p:cNvPicPr preferRelativeResize="0"/>
          <p:nvPr/>
        </p:nvPicPr>
        <p:blipFill>
          <a:blip r:embed="rId2">
            <a:alphaModFix/>
          </a:blip>
          <a:stretch>
            <a:fillRect/>
          </a:stretch>
        </p:blipFill>
        <p:spPr>
          <a:xfrm>
            <a:off x="14531150" y="2677050"/>
            <a:ext cx="2728225" cy="1345079"/>
          </a:xfrm>
          <a:prstGeom prst="rect">
            <a:avLst/>
          </a:prstGeom>
          <a:noFill/>
          <a:ln>
            <a:noFill/>
          </a:ln>
        </p:spPr>
      </p:pic>
      <p:pic>
        <p:nvPicPr>
          <p:cNvPr id="42" name="Google Shape;42;p4"/>
          <p:cNvPicPr preferRelativeResize="0"/>
          <p:nvPr/>
        </p:nvPicPr>
        <p:blipFill>
          <a:blip r:embed="rId3">
            <a:alphaModFix/>
          </a:blip>
          <a:stretch>
            <a:fillRect/>
          </a:stretch>
        </p:blipFill>
        <p:spPr>
          <a:xfrm>
            <a:off x="14531075" y="4362500"/>
            <a:ext cx="2728225" cy="1357768"/>
          </a:xfrm>
          <a:prstGeom prst="rect">
            <a:avLst/>
          </a:prstGeom>
          <a:noFill/>
          <a:ln>
            <a:noFill/>
          </a:ln>
        </p:spPr>
      </p:pic>
      <p:pic>
        <p:nvPicPr>
          <p:cNvPr id="43" name="Google Shape;43;p4"/>
          <p:cNvPicPr preferRelativeResize="0"/>
          <p:nvPr/>
        </p:nvPicPr>
        <p:blipFill>
          <a:blip r:embed="rId4">
            <a:alphaModFix/>
          </a:blip>
          <a:stretch>
            <a:fillRect/>
          </a:stretch>
        </p:blipFill>
        <p:spPr>
          <a:xfrm>
            <a:off x="14531150" y="6048047"/>
            <a:ext cx="2728225" cy="1345079"/>
          </a:xfrm>
          <a:prstGeom prst="rect">
            <a:avLst/>
          </a:prstGeom>
          <a:noFill/>
          <a:ln>
            <a:noFill/>
          </a:ln>
        </p:spPr>
      </p:pic>
      <p:pic>
        <p:nvPicPr>
          <p:cNvPr id="44" name="Google Shape;44;p4"/>
          <p:cNvPicPr preferRelativeResize="0"/>
          <p:nvPr/>
        </p:nvPicPr>
        <p:blipFill>
          <a:blip r:embed="rId5">
            <a:alphaModFix/>
          </a:blip>
          <a:stretch>
            <a:fillRect/>
          </a:stretch>
        </p:blipFill>
        <p:spPr>
          <a:xfrm>
            <a:off x="14531157" y="7733525"/>
            <a:ext cx="2728218" cy="1345075"/>
          </a:xfrm>
          <a:prstGeom prst="rect">
            <a:avLst/>
          </a:prstGeom>
          <a:noFill/>
          <a:ln>
            <a:noFill/>
          </a:ln>
        </p:spPr>
      </p:pic>
      <p:cxnSp>
        <p:nvCxnSpPr>
          <p:cNvPr id="45" name="Google Shape;45;p4"/>
          <p:cNvCxnSpPr/>
          <p:nvPr/>
        </p:nvCxnSpPr>
        <p:spPr>
          <a:xfrm>
            <a:off x="1028700" y="2506857"/>
            <a:ext cx="16230600" cy="0"/>
          </a:xfrm>
          <a:prstGeom prst="straightConnector1">
            <a:avLst/>
          </a:prstGeom>
          <a:noFill/>
          <a:ln w="19050" cap="flat" cmpd="sng">
            <a:solidFill>
              <a:srgbClr val="FFFFFF"/>
            </a:solidFill>
            <a:prstDash val="solid"/>
            <a:round/>
            <a:headEnd type="none" w="sm" len="sm"/>
            <a:tailEnd type="none" w="sm" len="sm"/>
          </a:ln>
        </p:spPr>
      </p:cxnSp>
      <p:cxnSp>
        <p:nvCxnSpPr>
          <p:cNvPr id="46" name="Google Shape;46;p4"/>
          <p:cNvCxnSpPr/>
          <p:nvPr/>
        </p:nvCxnSpPr>
        <p:spPr>
          <a:xfrm>
            <a:off x="1028700" y="4192337"/>
            <a:ext cx="16230600" cy="0"/>
          </a:xfrm>
          <a:prstGeom prst="straightConnector1">
            <a:avLst/>
          </a:prstGeom>
          <a:noFill/>
          <a:ln w="19050" cap="flat" cmpd="sng">
            <a:solidFill>
              <a:srgbClr val="FFFFFF"/>
            </a:solidFill>
            <a:prstDash val="solid"/>
            <a:round/>
            <a:headEnd type="none" w="sm" len="sm"/>
            <a:tailEnd type="none" w="sm" len="sm"/>
          </a:ln>
        </p:spPr>
      </p:cxnSp>
      <p:cxnSp>
        <p:nvCxnSpPr>
          <p:cNvPr id="47" name="Google Shape;47;p4"/>
          <p:cNvCxnSpPr/>
          <p:nvPr/>
        </p:nvCxnSpPr>
        <p:spPr>
          <a:xfrm>
            <a:off x="1028700" y="5877816"/>
            <a:ext cx="16230600" cy="0"/>
          </a:xfrm>
          <a:prstGeom prst="straightConnector1">
            <a:avLst/>
          </a:prstGeom>
          <a:noFill/>
          <a:ln w="19050" cap="flat" cmpd="sng">
            <a:solidFill>
              <a:srgbClr val="FFFFFF"/>
            </a:solidFill>
            <a:prstDash val="solid"/>
            <a:round/>
            <a:headEnd type="none" w="sm" len="sm"/>
            <a:tailEnd type="none" w="sm" len="sm"/>
          </a:ln>
        </p:spPr>
      </p:cxnSp>
      <p:cxnSp>
        <p:nvCxnSpPr>
          <p:cNvPr id="48" name="Google Shape;48;p4"/>
          <p:cNvCxnSpPr/>
          <p:nvPr/>
        </p:nvCxnSpPr>
        <p:spPr>
          <a:xfrm>
            <a:off x="1028700" y="7563296"/>
            <a:ext cx="16230600" cy="0"/>
          </a:xfrm>
          <a:prstGeom prst="straightConnector1">
            <a:avLst/>
          </a:prstGeom>
          <a:noFill/>
          <a:ln w="19050" cap="flat" cmpd="sng">
            <a:solidFill>
              <a:srgbClr val="FFFFFF"/>
            </a:solidFill>
            <a:prstDash val="solid"/>
            <a:round/>
            <a:headEnd type="none" w="sm" len="sm"/>
            <a:tailEnd type="none" w="sm" len="sm"/>
          </a:ln>
        </p:spPr>
      </p:cxnSp>
      <p:cxnSp>
        <p:nvCxnSpPr>
          <p:cNvPr id="49" name="Google Shape;49;p4"/>
          <p:cNvCxnSpPr/>
          <p:nvPr/>
        </p:nvCxnSpPr>
        <p:spPr>
          <a:xfrm>
            <a:off x="1028700" y="9248775"/>
            <a:ext cx="16230600" cy="0"/>
          </a:xfrm>
          <a:prstGeom prst="straightConnector1">
            <a:avLst/>
          </a:prstGeom>
          <a:noFill/>
          <a:ln w="19050" cap="flat" cmpd="sng">
            <a:solidFill>
              <a:srgbClr val="FFFFFF"/>
            </a:solidFill>
            <a:prstDash val="solid"/>
            <a:round/>
            <a:headEnd type="none" w="sm" len="sm"/>
            <a:tailEnd type="none" w="sm" len="sm"/>
          </a:ln>
        </p:spPr>
      </p:cxnSp>
      <p:grpSp>
        <p:nvGrpSpPr>
          <p:cNvPr id="50" name="Google Shape;50;p4"/>
          <p:cNvGrpSpPr/>
          <p:nvPr/>
        </p:nvGrpSpPr>
        <p:grpSpPr>
          <a:xfrm rot="2700000">
            <a:off x="6693590" y="2846056"/>
            <a:ext cx="1007002" cy="1007002"/>
            <a:chOff x="0" y="19"/>
            <a:chExt cx="1342746" cy="1342746"/>
          </a:xfrm>
        </p:grpSpPr>
        <p:grpSp>
          <p:nvGrpSpPr>
            <p:cNvPr id="51" name="Google Shape;51;p4"/>
            <p:cNvGrpSpPr/>
            <p:nvPr/>
          </p:nvGrpSpPr>
          <p:grpSpPr>
            <a:xfrm rot="-5400000">
              <a:off x="0" y="19"/>
              <a:ext cx="1342746" cy="1342746"/>
              <a:chOff x="0" y="0"/>
              <a:chExt cx="812800" cy="812800"/>
            </a:xfrm>
          </p:grpSpPr>
          <p:sp>
            <p:nvSpPr>
              <p:cNvPr id="52" name="Google Shape;52;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p:nvPr/>
            </p:nvSpPr>
            <p:spPr>
              <a:xfrm>
                <a:off x="76200" y="28575"/>
                <a:ext cx="660300" cy="708000"/>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4" name="Google Shape;54;p4"/>
            <p:cNvCxnSpPr/>
            <p:nvPr/>
          </p:nvCxnSpPr>
          <p:spPr>
            <a:xfrm rot="10800000" flipH="1">
              <a:off x="314968" y="364093"/>
              <a:ext cx="669600" cy="669600"/>
            </a:xfrm>
            <a:prstGeom prst="straightConnector1">
              <a:avLst/>
            </a:prstGeom>
            <a:noFill/>
            <a:ln w="82150" cap="flat" cmpd="sng">
              <a:solidFill>
                <a:srgbClr val="000000"/>
              </a:solidFill>
              <a:prstDash val="solid"/>
              <a:round/>
              <a:headEnd type="none" w="sm" len="sm"/>
              <a:tailEnd type="none" w="sm" len="sm"/>
            </a:ln>
          </p:spPr>
        </p:cxnSp>
        <p:cxnSp>
          <p:nvCxnSpPr>
            <p:cNvPr id="55" name="Google Shape;55;p4"/>
            <p:cNvCxnSpPr/>
            <p:nvPr/>
          </p:nvCxnSpPr>
          <p:spPr>
            <a:xfrm rot="10800000">
              <a:off x="993034" y="312798"/>
              <a:ext cx="0" cy="516600"/>
            </a:xfrm>
            <a:prstGeom prst="straightConnector1">
              <a:avLst/>
            </a:prstGeom>
            <a:noFill/>
            <a:ln w="82150" cap="flat" cmpd="sng">
              <a:solidFill>
                <a:srgbClr val="000000"/>
              </a:solidFill>
              <a:prstDash val="solid"/>
              <a:round/>
              <a:headEnd type="none" w="sm" len="sm"/>
              <a:tailEnd type="none" w="sm" len="sm"/>
            </a:ln>
          </p:spPr>
        </p:cxnSp>
        <p:cxnSp>
          <p:nvCxnSpPr>
            <p:cNvPr id="56" name="Google Shape;56;p4"/>
            <p:cNvCxnSpPr/>
            <p:nvPr/>
          </p:nvCxnSpPr>
          <p:spPr>
            <a:xfrm rot="10800000">
              <a:off x="513392" y="349731"/>
              <a:ext cx="516600" cy="0"/>
            </a:xfrm>
            <a:prstGeom prst="straightConnector1">
              <a:avLst/>
            </a:prstGeom>
            <a:noFill/>
            <a:ln w="82150" cap="flat" cmpd="sng">
              <a:solidFill>
                <a:srgbClr val="000000"/>
              </a:solidFill>
              <a:prstDash val="solid"/>
              <a:round/>
              <a:headEnd type="none" w="sm" len="sm"/>
              <a:tailEnd type="none" w="sm" len="sm"/>
            </a:ln>
          </p:spPr>
        </p:cxnSp>
      </p:grpSp>
      <p:grpSp>
        <p:nvGrpSpPr>
          <p:cNvPr id="57" name="Google Shape;57;p4"/>
          <p:cNvGrpSpPr/>
          <p:nvPr/>
        </p:nvGrpSpPr>
        <p:grpSpPr>
          <a:xfrm rot="2700000">
            <a:off x="6693590" y="4534254"/>
            <a:ext cx="1007002" cy="1007002"/>
            <a:chOff x="0" y="19"/>
            <a:chExt cx="1342746" cy="1342746"/>
          </a:xfrm>
        </p:grpSpPr>
        <p:grpSp>
          <p:nvGrpSpPr>
            <p:cNvPr id="58" name="Google Shape;58;p4"/>
            <p:cNvGrpSpPr/>
            <p:nvPr/>
          </p:nvGrpSpPr>
          <p:grpSpPr>
            <a:xfrm rot="-5400000">
              <a:off x="0" y="19"/>
              <a:ext cx="1342746" cy="1342746"/>
              <a:chOff x="0" y="0"/>
              <a:chExt cx="812800" cy="812800"/>
            </a:xfrm>
          </p:grpSpPr>
          <p:sp>
            <p:nvSpPr>
              <p:cNvPr id="59" name="Google Shape;59;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txBox="1"/>
              <p:nvPr/>
            </p:nvSpPr>
            <p:spPr>
              <a:xfrm>
                <a:off x="76200" y="28575"/>
                <a:ext cx="660300" cy="708000"/>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1" name="Google Shape;61;p4"/>
            <p:cNvCxnSpPr/>
            <p:nvPr/>
          </p:nvCxnSpPr>
          <p:spPr>
            <a:xfrm rot="10800000" flipH="1">
              <a:off x="314968" y="364093"/>
              <a:ext cx="669600" cy="669600"/>
            </a:xfrm>
            <a:prstGeom prst="straightConnector1">
              <a:avLst/>
            </a:prstGeom>
            <a:noFill/>
            <a:ln w="82150" cap="flat" cmpd="sng">
              <a:solidFill>
                <a:srgbClr val="000000"/>
              </a:solidFill>
              <a:prstDash val="solid"/>
              <a:round/>
              <a:headEnd type="none" w="sm" len="sm"/>
              <a:tailEnd type="none" w="sm" len="sm"/>
            </a:ln>
          </p:spPr>
        </p:cxnSp>
        <p:cxnSp>
          <p:nvCxnSpPr>
            <p:cNvPr id="62" name="Google Shape;62;p4"/>
            <p:cNvCxnSpPr/>
            <p:nvPr/>
          </p:nvCxnSpPr>
          <p:spPr>
            <a:xfrm rot="10800000">
              <a:off x="993034" y="312798"/>
              <a:ext cx="0" cy="516600"/>
            </a:xfrm>
            <a:prstGeom prst="straightConnector1">
              <a:avLst/>
            </a:prstGeom>
            <a:noFill/>
            <a:ln w="82150" cap="flat" cmpd="sng">
              <a:solidFill>
                <a:srgbClr val="000000"/>
              </a:solidFill>
              <a:prstDash val="solid"/>
              <a:round/>
              <a:headEnd type="none" w="sm" len="sm"/>
              <a:tailEnd type="none" w="sm" len="sm"/>
            </a:ln>
          </p:spPr>
        </p:cxnSp>
        <p:cxnSp>
          <p:nvCxnSpPr>
            <p:cNvPr id="63" name="Google Shape;63;p4"/>
            <p:cNvCxnSpPr/>
            <p:nvPr/>
          </p:nvCxnSpPr>
          <p:spPr>
            <a:xfrm rot="10800000">
              <a:off x="513392" y="349731"/>
              <a:ext cx="516600" cy="0"/>
            </a:xfrm>
            <a:prstGeom prst="straightConnector1">
              <a:avLst/>
            </a:prstGeom>
            <a:noFill/>
            <a:ln w="82150" cap="flat" cmpd="sng">
              <a:solidFill>
                <a:srgbClr val="000000"/>
              </a:solidFill>
              <a:prstDash val="solid"/>
              <a:round/>
              <a:headEnd type="none" w="sm" len="sm"/>
              <a:tailEnd type="none" w="sm" len="sm"/>
            </a:ln>
          </p:spPr>
        </p:cxnSp>
      </p:grpSp>
      <p:grpSp>
        <p:nvGrpSpPr>
          <p:cNvPr id="64" name="Google Shape;64;p4"/>
          <p:cNvGrpSpPr/>
          <p:nvPr/>
        </p:nvGrpSpPr>
        <p:grpSpPr>
          <a:xfrm rot="2700000">
            <a:off x="6693590" y="6219734"/>
            <a:ext cx="1007002" cy="1007002"/>
            <a:chOff x="0" y="19"/>
            <a:chExt cx="1342746" cy="1342746"/>
          </a:xfrm>
        </p:grpSpPr>
        <p:grpSp>
          <p:nvGrpSpPr>
            <p:cNvPr id="65" name="Google Shape;65;p4"/>
            <p:cNvGrpSpPr/>
            <p:nvPr/>
          </p:nvGrpSpPr>
          <p:grpSpPr>
            <a:xfrm rot="-5400000">
              <a:off x="0" y="19"/>
              <a:ext cx="1342746" cy="1342746"/>
              <a:chOff x="0" y="0"/>
              <a:chExt cx="812800" cy="812800"/>
            </a:xfrm>
          </p:grpSpPr>
          <p:sp>
            <p:nvSpPr>
              <p:cNvPr id="66" name="Google Shape;66;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txBox="1"/>
              <p:nvPr/>
            </p:nvSpPr>
            <p:spPr>
              <a:xfrm>
                <a:off x="76200" y="28575"/>
                <a:ext cx="660300" cy="708000"/>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68" name="Google Shape;68;p4"/>
            <p:cNvCxnSpPr/>
            <p:nvPr/>
          </p:nvCxnSpPr>
          <p:spPr>
            <a:xfrm rot="10800000" flipH="1">
              <a:off x="314968" y="364093"/>
              <a:ext cx="669600" cy="669600"/>
            </a:xfrm>
            <a:prstGeom prst="straightConnector1">
              <a:avLst/>
            </a:prstGeom>
            <a:noFill/>
            <a:ln w="82150" cap="flat" cmpd="sng">
              <a:solidFill>
                <a:srgbClr val="000000"/>
              </a:solidFill>
              <a:prstDash val="solid"/>
              <a:round/>
              <a:headEnd type="none" w="sm" len="sm"/>
              <a:tailEnd type="none" w="sm" len="sm"/>
            </a:ln>
          </p:spPr>
        </p:cxnSp>
        <p:cxnSp>
          <p:nvCxnSpPr>
            <p:cNvPr id="69" name="Google Shape;69;p4"/>
            <p:cNvCxnSpPr/>
            <p:nvPr/>
          </p:nvCxnSpPr>
          <p:spPr>
            <a:xfrm rot="10800000">
              <a:off x="993034" y="312798"/>
              <a:ext cx="0" cy="516600"/>
            </a:xfrm>
            <a:prstGeom prst="straightConnector1">
              <a:avLst/>
            </a:prstGeom>
            <a:noFill/>
            <a:ln w="82150" cap="flat" cmpd="sng">
              <a:solidFill>
                <a:srgbClr val="000000"/>
              </a:solidFill>
              <a:prstDash val="solid"/>
              <a:round/>
              <a:headEnd type="none" w="sm" len="sm"/>
              <a:tailEnd type="none" w="sm" len="sm"/>
            </a:ln>
          </p:spPr>
        </p:cxnSp>
        <p:cxnSp>
          <p:nvCxnSpPr>
            <p:cNvPr id="70" name="Google Shape;70;p4"/>
            <p:cNvCxnSpPr/>
            <p:nvPr/>
          </p:nvCxnSpPr>
          <p:spPr>
            <a:xfrm rot="10800000">
              <a:off x="513392" y="349731"/>
              <a:ext cx="516600" cy="0"/>
            </a:xfrm>
            <a:prstGeom prst="straightConnector1">
              <a:avLst/>
            </a:prstGeom>
            <a:noFill/>
            <a:ln w="82150" cap="flat" cmpd="sng">
              <a:solidFill>
                <a:srgbClr val="000000"/>
              </a:solidFill>
              <a:prstDash val="solid"/>
              <a:round/>
              <a:headEnd type="none" w="sm" len="sm"/>
              <a:tailEnd type="none" w="sm" len="sm"/>
            </a:ln>
          </p:spPr>
        </p:cxnSp>
      </p:grpSp>
      <p:grpSp>
        <p:nvGrpSpPr>
          <p:cNvPr id="71" name="Google Shape;71;p4"/>
          <p:cNvGrpSpPr/>
          <p:nvPr/>
        </p:nvGrpSpPr>
        <p:grpSpPr>
          <a:xfrm rot="2700000">
            <a:off x="6693590" y="7907932"/>
            <a:ext cx="1007002" cy="1007002"/>
            <a:chOff x="0" y="19"/>
            <a:chExt cx="1342746" cy="1342746"/>
          </a:xfrm>
        </p:grpSpPr>
        <p:grpSp>
          <p:nvGrpSpPr>
            <p:cNvPr id="72" name="Google Shape;72;p4"/>
            <p:cNvGrpSpPr/>
            <p:nvPr/>
          </p:nvGrpSpPr>
          <p:grpSpPr>
            <a:xfrm rot="-5400000">
              <a:off x="0" y="19"/>
              <a:ext cx="1342746" cy="1342746"/>
              <a:chOff x="0" y="0"/>
              <a:chExt cx="812800" cy="812800"/>
            </a:xfrm>
          </p:grpSpPr>
          <p:sp>
            <p:nvSpPr>
              <p:cNvPr id="73" name="Google Shape;73;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txBox="1"/>
              <p:nvPr/>
            </p:nvSpPr>
            <p:spPr>
              <a:xfrm>
                <a:off x="76200" y="28575"/>
                <a:ext cx="660300" cy="708000"/>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5" name="Google Shape;75;p4"/>
            <p:cNvCxnSpPr/>
            <p:nvPr/>
          </p:nvCxnSpPr>
          <p:spPr>
            <a:xfrm rot="10800000" flipH="1">
              <a:off x="314968" y="364093"/>
              <a:ext cx="669600" cy="669600"/>
            </a:xfrm>
            <a:prstGeom prst="straightConnector1">
              <a:avLst/>
            </a:prstGeom>
            <a:noFill/>
            <a:ln w="82150" cap="flat" cmpd="sng">
              <a:solidFill>
                <a:srgbClr val="000000"/>
              </a:solidFill>
              <a:prstDash val="solid"/>
              <a:round/>
              <a:headEnd type="none" w="sm" len="sm"/>
              <a:tailEnd type="none" w="sm" len="sm"/>
            </a:ln>
          </p:spPr>
        </p:cxnSp>
        <p:cxnSp>
          <p:nvCxnSpPr>
            <p:cNvPr id="76" name="Google Shape;76;p4"/>
            <p:cNvCxnSpPr/>
            <p:nvPr/>
          </p:nvCxnSpPr>
          <p:spPr>
            <a:xfrm rot="10800000">
              <a:off x="993034" y="312798"/>
              <a:ext cx="0" cy="516600"/>
            </a:xfrm>
            <a:prstGeom prst="straightConnector1">
              <a:avLst/>
            </a:prstGeom>
            <a:noFill/>
            <a:ln w="82150" cap="flat" cmpd="sng">
              <a:solidFill>
                <a:srgbClr val="000000"/>
              </a:solidFill>
              <a:prstDash val="solid"/>
              <a:round/>
              <a:headEnd type="none" w="sm" len="sm"/>
              <a:tailEnd type="none" w="sm" len="sm"/>
            </a:ln>
          </p:spPr>
        </p:cxnSp>
        <p:cxnSp>
          <p:nvCxnSpPr>
            <p:cNvPr id="77" name="Google Shape;77;p4"/>
            <p:cNvCxnSpPr/>
            <p:nvPr/>
          </p:nvCxnSpPr>
          <p:spPr>
            <a:xfrm rot="10800000">
              <a:off x="513392" y="349731"/>
              <a:ext cx="516600" cy="0"/>
            </a:xfrm>
            <a:prstGeom prst="straightConnector1">
              <a:avLst/>
            </a:prstGeom>
            <a:noFill/>
            <a:ln w="82150" cap="flat" cmpd="sng">
              <a:solidFill>
                <a:srgbClr val="000000"/>
              </a:solidFill>
              <a:prstDash val="solid"/>
              <a:round/>
              <a:headEnd type="none" w="sm" len="sm"/>
              <a:tailEnd type="none" w="sm" len="sm"/>
            </a:ln>
          </p:spPr>
        </p:cxnSp>
      </p:grpSp>
      <p:sp>
        <p:nvSpPr>
          <p:cNvPr id="78" name="Google Shape;78;p4"/>
          <p:cNvSpPr txBox="1">
            <a:spLocks noGrp="1"/>
          </p:cNvSpPr>
          <p:nvPr>
            <p:ph type="body" idx="7"/>
          </p:nvPr>
        </p:nvSpPr>
        <p:spPr>
          <a:xfrm>
            <a:off x="1039100" y="4554488"/>
            <a:ext cx="5247300" cy="486900"/>
          </a:xfrm>
          <a:prstGeom prst="rect">
            <a:avLst/>
          </a:prstGeom>
        </p:spPr>
        <p:txBody>
          <a:bodyPr spcFirstLastPara="1" wrap="square" lIns="0" tIns="0" rIns="0" bIns="0" anchor="t" anchorCtr="0">
            <a:no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b="1"/>
            </a:lvl2pPr>
            <a:lvl3pPr marL="1371600" lvl="2" indent="-431800" rtl="0">
              <a:spcBef>
                <a:spcPts val="480"/>
              </a:spcBef>
              <a:spcAft>
                <a:spcPts val="0"/>
              </a:spcAft>
              <a:buSzPts val="3200"/>
              <a:buChar char="•"/>
              <a:defRPr sz="3200" b="1"/>
            </a:lvl3pPr>
            <a:lvl4pPr marL="1828800" lvl="3" indent="-431800" rtl="0">
              <a:spcBef>
                <a:spcPts val="400"/>
              </a:spcBef>
              <a:spcAft>
                <a:spcPts val="0"/>
              </a:spcAft>
              <a:buSzPts val="3200"/>
              <a:buChar char="–"/>
              <a:defRPr sz="3200" b="1"/>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79" name="Google Shape;79;p4"/>
          <p:cNvSpPr txBox="1">
            <a:spLocks noGrp="1"/>
          </p:cNvSpPr>
          <p:nvPr>
            <p:ph type="body" idx="8"/>
          </p:nvPr>
        </p:nvSpPr>
        <p:spPr>
          <a:xfrm>
            <a:off x="1039100" y="5041388"/>
            <a:ext cx="5247300" cy="4869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80" name="Google Shape;80;p4"/>
          <p:cNvSpPr txBox="1">
            <a:spLocks noGrp="1"/>
          </p:cNvSpPr>
          <p:nvPr>
            <p:ph type="body" idx="9"/>
          </p:nvPr>
        </p:nvSpPr>
        <p:spPr>
          <a:xfrm>
            <a:off x="1039100" y="6233650"/>
            <a:ext cx="5247300" cy="486900"/>
          </a:xfrm>
          <a:prstGeom prst="rect">
            <a:avLst/>
          </a:prstGeom>
        </p:spPr>
        <p:txBody>
          <a:bodyPr spcFirstLastPara="1" wrap="square" lIns="0" tIns="0" rIns="0" bIns="0" anchor="t" anchorCtr="0">
            <a:no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b="1"/>
            </a:lvl2pPr>
            <a:lvl3pPr marL="1371600" lvl="2" indent="-431800" rtl="0">
              <a:spcBef>
                <a:spcPts val="480"/>
              </a:spcBef>
              <a:spcAft>
                <a:spcPts val="0"/>
              </a:spcAft>
              <a:buSzPts val="3200"/>
              <a:buChar char="•"/>
              <a:defRPr sz="3200" b="1"/>
            </a:lvl3pPr>
            <a:lvl4pPr marL="1828800" lvl="3" indent="-431800" rtl="0">
              <a:spcBef>
                <a:spcPts val="400"/>
              </a:spcBef>
              <a:spcAft>
                <a:spcPts val="0"/>
              </a:spcAft>
              <a:buSzPts val="3200"/>
              <a:buChar char="–"/>
              <a:defRPr sz="3200" b="1"/>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81" name="Google Shape;81;p4"/>
          <p:cNvSpPr txBox="1">
            <a:spLocks noGrp="1"/>
          </p:cNvSpPr>
          <p:nvPr>
            <p:ph type="body" idx="13"/>
          </p:nvPr>
        </p:nvSpPr>
        <p:spPr>
          <a:xfrm>
            <a:off x="1039100" y="6720550"/>
            <a:ext cx="5247300" cy="4869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82" name="Google Shape;82;p4"/>
          <p:cNvSpPr txBox="1">
            <a:spLocks noGrp="1"/>
          </p:cNvSpPr>
          <p:nvPr>
            <p:ph type="body" idx="14"/>
          </p:nvPr>
        </p:nvSpPr>
        <p:spPr>
          <a:xfrm>
            <a:off x="1039100" y="7919138"/>
            <a:ext cx="5247300" cy="486900"/>
          </a:xfrm>
          <a:prstGeom prst="rect">
            <a:avLst/>
          </a:prstGeom>
        </p:spPr>
        <p:txBody>
          <a:bodyPr spcFirstLastPara="1" wrap="square" lIns="0" tIns="0" rIns="0" bIns="0" anchor="t" anchorCtr="0">
            <a:no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b="1"/>
            </a:lvl2pPr>
            <a:lvl3pPr marL="1371600" lvl="2" indent="-431800" rtl="0">
              <a:spcBef>
                <a:spcPts val="480"/>
              </a:spcBef>
              <a:spcAft>
                <a:spcPts val="0"/>
              </a:spcAft>
              <a:buSzPts val="3200"/>
              <a:buChar char="•"/>
              <a:defRPr sz="3200" b="1"/>
            </a:lvl3pPr>
            <a:lvl4pPr marL="1828800" lvl="3" indent="-431800" rtl="0">
              <a:spcBef>
                <a:spcPts val="400"/>
              </a:spcBef>
              <a:spcAft>
                <a:spcPts val="0"/>
              </a:spcAft>
              <a:buSzPts val="3200"/>
              <a:buChar char="–"/>
              <a:defRPr sz="3200" b="1"/>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83" name="Google Shape;83;p4"/>
          <p:cNvSpPr txBox="1">
            <a:spLocks noGrp="1"/>
          </p:cNvSpPr>
          <p:nvPr>
            <p:ph type="body" idx="15"/>
          </p:nvPr>
        </p:nvSpPr>
        <p:spPr>
          <a:xfrm>
            <a:off x="1039100" y="8406038"/>
            <a:ext cx="5247300" cy="4869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One" type="secHead">
  <p:cSld name="SECTION_HEADER">
    <p:spTree>
      <p:nvGrpSpPr>
        <p:cNvPr id="1" name="Shape 84"/>
        <p:cNvGrpSpPr/>
        <p:nvPr/>
      </p:nvGrpSpPr>
      <p:grpSpPr>
        <a:xfrm>
          <a:off x="0" y="0"/>
          <a:ext cx="0" cy="0"/>
          <a:chOff x="0" y="0"/>
          <a:chExt cx="0" cy="0"/>
        </a:xfrm>
      </p:grpSpPr>
      <p:sp>
        <p:nvSpPr>
          <p:cNvPr id="85" name="Google Shape;85;p5"/>
          <p:cNvSpPr txBox="1">
            <a:spLocks noGrp="1"/>
          </p:cNvSpPr>
          <p:nvPr>
            <p:ph type="body" idx="1"/>
          </p:nvPr>
        </p:nvSpPr>
        <p:spPr>
          <a:xfrm>
            <a:off x="1039100" y="4085275"/>
            <a:ext cx="7412400" cy="4040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86" name="Google Shape;86;p5"/>
          <p:cNvSpPr txBox="1">
            <a:spLocks noGrp="1"/>
          </p:cNvSpPr>
          <p:nvPr>
            <p:ph type="subTitle" idx="2"/>
          </p:nvPr>
        </p:nvSpPr>
        <p:spPr>
          <a:xfrm>
            <a:off x="1034150" y="2064850"/>
            <a:ext cx="7488300" cy="11331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pic>
        <p:nvPicPr>
          <p:cNvPr id="87" name="Google Shape;87;p5"/>
          <p:cNvPicPr preferRelativeResize="0"/>
          <p:nvPr/>
        </p:nvPicPr>
        <p:blipFill>
          <a:blip r:embed="rId2">
            <a:alphaModFix/>
          </a:blip>
          <a:stretch>
            <a:fillRect/>
          </a:stretch>
        </p:blipFill>
        <p:spPr>
          <a:xfrm>
            <a:off x="8522326" y="402"/>
            <a:ext cx="9529250" cy="14328873"/>
          </a:xfrm>
          <a:prstGeom prst="rect">
            <a:avLst/>
          </a:prstGeom>
          <a:noFill/>
          <a:ln>
            <a:noFill/>
          </a:ln>
        </p:spPr>
      </p:pic>
      <p:sp>
        <p:nvSpPr>
          <p:cNvPr id="88" name="Google Shape;88;p5"/>
          <p:cNvSpPr txBox="1">
            <a:spLocks noGrp="1"/>
          </p:cNvSpPr>
          <p:nvPr>
            <p:ph type="body" idx="3"/>
          </p:nvPr>
        </p:nvSpPr>
        <p:spPr>
          <a:xfrm>
            <a:off x="14995075" y="423325"/>
            <a:ext cx="2264400" cy="215400"/>
          </a:xfrm>
          <a:prstGeom prst="rect">
            <a:avLst/>
          </a:prstGeom>
        </p:spPr>
        <p:txBody>
          <a:bodyPr spcFirstLastPara="1" wrap="square" lIns="0" tIns="0" rIns="0" bIns="0" anchor="t" anchorCtr="0">
            <a:noAutofit/>
          </a:bodyPr>
          <a:lstStyle>
            <a:lvl1pPr marL="457200" lvl="0" indent="-317500" algn="r" rtl="0">
              <a:spcBef>
                <a:spcPts val="640"/>
              </a:spcBef>
              <a:spcAft>
                <a:spcPts val="0"/>
              </a:spcAft>
              <a:buSzPts val="1400"/>
              <a:buChar char="•"/>
              <a:defRPr sz="1400"/>
            </a:lvl1pPr>
            <a:lvl2pPr marL="914400" lvl="1" indent="-317500" algn="r" rtl="0">
              <a:spcBef>
                <a:spcPts val="560"/>
              </a:spcBef>
              <a:spcAft>
                <a:spcPts val="0"/>
              </a:spcAft>
              <a:buSzPts val="1400"/>
              <a:buChar char="–"/>
              <a:defRPr sz="1400" b="1"/>
            </a:lvl2pPr>
            <a:lvl3pPr marL="1371600" lvl="2" indent="-317500" algn="r" rtl="0">
              <a:spcBef>
                <a:spcPts val="480"/>
              </a:spcBef>
              <a:spcAft>
                <a:spcPts val="0"/>
              </a:spcAft>
              <a:buSzPts val="1400"/>
              <a:buChar char="•"/>
              <a:defRPr sz="1400" b="1"/>
            </a:lvl3pPr>
            <a:lvl4pPr marL="1828800" lvl="3" indent="-317500" algn="r" rtl="0">
              <a:spcBef>
                <a:spcPts val="400"/>
              </a:spcBef>
              <a:spcAft>
                <a:spcPts val="0"/>
              </a:spcAft>
              <a:buSzPts val="1400"/>
              <a:buChar char="–"/>
              <a:defRPr b="1"/>
            </a:lvl4pPr>
            <a:lvl5pPr marL="2286000" lvl="4" indent="-317500" algn="r" rtl="0">
              <a:spcBef>
                <a:spcPts val="400"/>
              </a:spcBef>
              <a:spcAft>
                <a:spcPts val="0"/>
              </a:spcAft>
              <a:buSzPts val="1400"/>
              <a:buChar char="»"/>
              <a:defRPr sz="1400" b="1"/>
            </a:lvl5pPr>
            <a:lvl6pPr marL="2743200" lvl="5" indent="-317500" algn="r" rtl="0">
              <a:spcBef>
                <a:spcPts val="400"/>
              </a:spcBef>
              <a:spcAft>
                <a:spcPts val="0"/>
              </a:spcAft>
              <a:buSzPts val="1400"/>
              <a:buChar char="•"/>
              <a:defRPr sz="1400" b="1"/>
            </a:lvl6pPr>
            <a:lvl7pPr marL="3200400" lvl="6" indent="-317500" algn="r" rtl="0">
              <a:spcBef>
                <a:spcPts val="400"/>
              </a:spcBef>
              <a:spcAft>
                <a:spcPts val="0"/>
              </a:spcAft>
              <a:buSzPts val="1400"/>
              <a:buChar char="•"/>
              <a:defRPr sz="1400" b="1"/>
            </a:lvl7pPr>
            <a:lvl8pPr marL="3657600" lvl="7" indent="-317500" algn="r" rtl="0">
              <a:spcBef>
                <a:spcPts val="400"/>
              </a:spcBef>
              <a:spcAft>
                <a:spcPts val="0"/>
              </a:spcAft>
              <a:buSzPts val="1400"/>
              <a:buChar char="•"/>
              <a:defRPr sz="1400" b="1"/>
            </a:lvl8pPr>
            <a:lvl9pPr marL="4114800" lvl="8" indent="-317500" algn="r" rtl="0">
              <a:spcBef>
                <a:spcPts val="400"/>
              </a:spcBef>
              <a:spcAft>
                <a:spcPts val="0"/>
              </a:spcAft>
              <a:buSzPts val="1400"/>
              <a:buChar char="•"/>
              <a:defRPr sz="1400" b="1"/>
            </a:lvl9pPr>
          </a:lstStyle>
          <a:p>
            <a:endParaRPr/>
          </a:p>
        </p:txBody>
      </p:sp>
      <p:sp>
        <p:nvSpPr>
          <p:cNvPr id="89" name="Google Shape;89;p5"/>
          <p:cNvSpPr txBox="1">
            <a:spLocks noGrp="1"/>
          </p:cNvSpPr>
          <p:nvPr>
            <p:ph type="body" idx="4"/>
          </p:nvPr>
        </p:nvSpPr>
        <p:spPr>
          <a:xfrm>
            <a:off x="7284150" y="423325"/>
            <a:ext cx="37197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SzPts val="1400"/>
              <a:buChar char="•"/>
              <a:defRPr sz="1400"/>
            </a:lvl1pPr>
            <a:lvl2pPr marL="914400" lvl="1" indent="-317500" algn="ctr" rtl="0">
              <a:spcBef>
                <a:spcPts val="560"/>
              </a:spcBef>
              <a:spcAft>
                <a:spcPts val="0"/>
              </a:spcAft>
              <a:buSzPts val="1400"/>
              <a:buChar char="–"/>
              <a:defRPr sz="1400" b="1"/>
            </a:lvl2pPr>
            <a:lvl3pPr marL="1371600" lvl="2" indent="-317500" algn="ctr" rtl="0">
              <a:spcBef>
                <a:spcPts val="480"/>
              </a:spcBef>
              <a:spcAft>
                <a:spcPts val="0"/>
              </a:spcAft>
              <a:buSzPts val="1400"/>
              <a:buChar char="•"/>
              <a:defRPr sz="1400" b="1"/>
            </a:lvl3pPr>
            <a:lvl4pPr marL="1828800" lvl="3" indent="-317500" algn="ctr" rtl="0">
              <a:spcBef>
                <a:spcPts val="400"/>
              </a:spcBef>
              <a:spcAft>
                <a:spcPts val="0"/>
              </a:spcAft>
              <a:buSzPts val="1400"/>
              <a:buChar char="–"/>
              <a:defRPr b="1"/>
            </a:lvl4pPr>
            <a:lvl5pPr marL="2286000" lvl="4" indent="-317500" algn="ctr" rtl="0">
              <a:spcBef>
                <a:spcPts val="400"/>
              </a:spcBef>
              <a:spcAft>
                <a:spcPts val="0"/>
              </a:spcAft>
              <a:buSzPts val="1400"/>
              <a:buChar char="»"/>
              <a:defRPr sz="1400" b="1"/>
            </a:lvl5pPr>
            <a:lvl6pPr marL="2743200" lvl="5" indent="-317500" algn="ctr" rtl="0">
              <a:spcBef>
                <a:spcPts val="400"/>
              </a:spcBef>
              <a:spcAft>
                <a:spcPts val="0"/>
              </a:spcAft>
              <a:buSzPts val="1400"/>
              <a:buChar char="•"/>
              <a:defRPr sz="1400" b="1"/>
            </a:lvl6pPr>
            <a:lvl7pPr marL="3200400" lvl="6" indent="-317500" algn="ctr" rtl="0">
              <a:spcBef>
                <a:spcPts val="400"/>
              </a:spcBef>
              <a:spcAft>
                <a:spcPts val="0"/>
              </a:spcAft>
              <a:buSzPts val="1400"/>
              <a:buChar char="•"/>
              <a:defRPr sz="1400" b="1"/>
            </a:lvl7pPr>
            <a:lvl8pPr marL="3657600" lvl="7" indent="-317500" algn="ctr" rtl="0">
              <a:spcBef>
                <a:spcPts val="400"/>
              </a:spcBef>
              <a:spcAft>
                <a:spcPts val="0"/>
              </a:spcAft>
              <a:buSzPts val="1400"/>
              <a:buChar char="•"/>
              <a:defRPr sz="1400" b="1"/>
            </a:lvl8pPr>
            <a:lvl9pPr marL="4114800" lvl="8" indent="-317500" algn="ctr" rtl="0">
              <a:spcBef>
                <a:spcPts val="400"/>
              </a:spcBef>
              <a:spcAft>
                <a:spcPts val="0"/>
              </a:spcAft>
              <a:buSzPts val="1400"/>
              <a:buChar char="•"/>
              <a:defRPr sz="1400" b="1"/>
            </a:lvl9pPr>
          </a:lstStyle>
          <a:p>
            <a:endParaRPr/>
          </a:p>
        </p:txBody>
      </p:sp>
      <p:grpSp>
        <p:nvGrpSpPr>
          <p:cNvPr id="90" name="Google Shape;90;p5"/>
          <p:cNvGrpSpPr/>
          <p:nvPr/>
        </p:nvGrpSpPr>
        <p:grpSpPr>
          <a:xfrm>
            <a:off x="916524" y="363600"/>
            <a:ext cx="1626018" cy="326352"/>
            <a:chOff x="0" y="0"/>
            <a:chExt cx="398700" cy="85950"/>
          </a:xfrm>
        </p:grpSpPr>
        <p:sp>
          <p:nvSpPr>
            <p:cNvPr id="91" name="Google Shape;91;p5"/>
            <p:cNvSpPr/>
            <p:nvPr/>
          </p:nvSpPr>
          <p:spPr>
            <a:xfrm>
              <a:off x="0" y="0"/>
              <a:ext cx="398613" cy="85850"/>
            </a:xfrm>
            <a:custGeom>
              <a:avLst/>
              <a:gdLst/>
              <a:ahLst/>
              <a:cxnLst/>
              <a:rect l="l" t="t" r="r" b="b"/>
              <a:pathLst>
                <a:path w="398613" h="85850" extrusionOk="0">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txBox="1"/>
            <p:nvPr/>
          </p:nvSpPr>
          <p:spPr>
            <a:xfrm>
              <a:off x="0" y="19050"/>
              <a:ext cx="398700" cy="669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3" name="Google Shape;93;p5"/>
          <p:cNvSpPr>
            <a:spLocks noGrp="1"/>
          </p:cNvSpPr>
          <p:nvPr>
            <p:ph type="pic" idx="5"/>
          </p:nvPr>
        </p:nvSpPr>
        <p:spPr>
          <a:xfrm>
            <a:off x="8758800" y="1031400"/>
            <a:ext cx="9529200" cy="9255600"/>
          </a:xfrm>
          <a:prstGeom prst="rect">
            <a:avLst/>
          </a:prstGeom>
          <a:noFill/>
          <a:ln>
            <a:noFill/>
          </a:ln>
        </p:spPr>
      </p:sp>
      <p:sp>
        <p:nvSpPr>
          <p:cNvPr id="94" name="Google Shape;94;p5"/>
          <p:cNvSpPr txBox="1">
            <a:spLocks noGrp="1"/>
          </p:cNvSpPr>
          <p:nvPr>
            <p:ph type="body" idx="6"/>
          </p:nvPr>
        </p:nvSpPr>
        <p:spPr>
          <a:xfrm>
            <a:off x="987775" y="423325"/>
            <a:ext cx="15051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Clr>
                <a:schemeClr val="dk1"/>
              </a:buClr>
              <a:buSzPts val="1400"/>
              <a:buChar char="•"/>
              <a:defRPr sz="1400">
                <a:solidFill>
                  <a:schemeClr val="dk1"/>
                </a:solidFill>
              </a:defRPr>
            </a:lvl1pPr>
            <a:lvl2pPr marL="914400" lvl="1" indent="-317500" algn="ctr" rtl="0">
              <a:spcBef>
                <a:spcPts val="560"/>
              </a:spcBef>
              <a:spcAft>
                <a:spcPts val="0"/>
              </a:spcAft>
              <a:buClr>
                <a:schemeClr val="dk1"/>
              </a:buClr>
              <a:buSzPts val="1400"/>
              <a:buChar char="–"/>
              <a:defRPr sz="1400" b="1">
                <a:solidFill>
                  <a:schemeClr val="dk1"/>
                </a:solidFill>
              </a:defRPr>
            </a:lvl2pPr>
            <a:lvl3pPr marL="1371600" lvl="2" indent="-317500" algn="ctr" rtl="0">
              <a:spcBef>
                <a:spcPts val="480"/>
              </a:spcBef>
              <a:spcAft>
                <a:spcPts val="0"/>
              </a:spcAft>
              <a:buClr>
                <a:schemeClr val="dk1"/>
              </a:buClr>
              <a:buSzPts val="1400"/>
              <a:buChar char="•"/>
              <a:defRPr sz="1400" b="1">
                <a:solidFill>
                  <a:schemeClr val="dk1"/>
                </a:solidFill>
              </a:defRPr>
            </a:lvl3pPr>
            <a:lvl4pPr marL="1828800" lvl="3" indent="-317500" algn="ctr" rtl="0">
              <a:spcBef>
                <a:spcPts val="400"/>
              </a:spcBef>
              <a:spcAft>
                <a:spcPts val="0"/>
              </a:spcAft>
              <a:buClr>
                <a:schemeClr val="dk1"/>
              </a:buClr>
              <a:buSzPts val="1400"/>
              <a:buChar char="–"/>
              <a:defRPr b="1">
                <a:solidFill>
                  <a:schemeClr val="dk1"/>
                </a:solidFill>
              </a:defRPr>
            </a:lvl4pPr>
            <a:lvl5pPr marL="2286000" lvl="4" indent="-317500" algn="ctr" rtl="0">
              <a:spcBef>
                <a:spcPts val="400"/>
              </a:spcBef>
              <a:spcAft>
                <a:spcPts val="0"/>
              </a:spcAft>
              <a:buClr>
                <a:schemeClr val="dk1"/>
              </a:buClr>
              <a:buSzPts val="1400"/>
              <a:buChar char="»"/>
              <a:defRPr sz="1400" b="1">
                <a:solidFill>
                  <a:schemeClr val="dk1"/>
                </a:solidFill>
              </a:defRPr>
            </a:lvl5pPr>
            <a:lvl6pPr marL="2743200" lvl="5" indent="-317500" algn="ctr" rtl="0">
              <a:spcBef>
                <a:spcPts val="400"/>
              </a:spcBef>
              <a:spcAft>
                <a:spcPts val="0"/>
              </a:spcAft>
              <a:buClr>
                <a:schemeClr val="dk1"/>
              </a:buClr>
              <a:buSzPts val="1400"/>
              <a:buChar char="•"/>
              <a:defRPr sz="1400" b="1">
                <a:solidFill>
                  <a:schemeClr val="dk1"/>
                </a:solidFill>
              </a:defRPr>
            </a:lvl6pPr>
            <a:lvl7pPr marL="3200400" lvl="6" indent="-317500" algn="ctr" rtl="0">
              <a:spcBef>
                <a:spcPts val="400"/>
              </a:spcBef>
              <a:spcAft>
                <a:spcPts val="0"/>
              </a:spcAft>
              <a:buClr>
                <a:schemeClr val="dk1"/>
              </a:buClr>
              <a:buSzPts val="1400"/>
              <a:buChar char="•"/>
              <a:defRPr sz="1400" b="1">
                <a:solidFill>
                  <a:schemeClr val="dk1"/>
                </a:solidFill>
              </a:defRPr>
            </a:lvl7pPr>
            <a:lvl8pPr marL="3657600" lvl="7" indent="-317500" algn="ctr" rtl="0">
              <a:spcBef>
                <a:spcPts val="400"/>
              </a:spcBef>
              <a:spcAft>
                <a:spcPts val="0"/>
              </a:spcAft>
              <a:buClr>
                <a:schemeClr val="dk1"/>
              </a:buClr>
              <a:buSzPts val="1400"/>
              <a:buChar char="•"/>
              <a:defRPr sz="1400" b="1">
                <a:solidFill>
                  <a:schemeClr val="dk1"/>
                </a:solidFill>
              </a:defRPr>
            </a:lvl8pPr>
            <a:lvl9pPr marL="4114800" lvl="8" indent="-317500" algn="ctr" rtl="0">
              <a:spcBef>
                <a:spcPts val="400"/>
              </a:spcBef>
              <a:spcAft>
                <a:spcPts val="0"/>
              </a:spcAft>
              <a:buClr>
                <a:schemeClr val="dk1"/>
              </a:buClr>
              <a:buSzPts val="1400"/>
              <a:buChar char="•"/>
              <a:defRPr sz="1400" b="1">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wo" type="twoObj">
  <p:cSld name="TWO_OBJECTS">
    <p:spTree>
      <p:nvGrpSpPr>
        <p:cNvPr id="1" name="Shape 95"/>
        <p:cNvGrpSpPr/>
        <p:nvPr/>
      </p:nvGrpSpPr>
      <p:grpSpPr>
        <a:xfrm>
          <a:off x="0" y="0"/>
          <a:ext cx="0" cy="0"/>
          <a:chOff x="0" y="0"/>
          <a:chExt cx="0" cy="0"/>
        </a:xfrm>
      </p:grpSpPr>
      <p:grpSp>
        <p:nvGrpSpPr>
          <p:cNvPr id="96" name="Google Shape;96;p6"/>
          <p:cNvGrpSpPr/>
          <p:nvPr/>
        </p:nvGrpSpPr>
        <p:grpSpPr>
          <a:xfrm>
            <a:off x="916524" y="363600"/>
            <a:ext cx="1626018" cy="326352"/>
            <a:chOff x="0" y="0"/>
            <a:chExt cx="398700" cy="85950"/>
          </a:xfrm>
        </p:grpSpPr>
        <p:sp>
          <p:nvSpPr>
            <p:cNvPr id="97" name="Google Shape;97;p6"/>
            <p:cNvSpPr/>
            <p:nvPr/>
          </p:nvSpPr>
          <p:spPr>
            <a:xfrm>
              <a:off x="0" y="0"/>
              <a:ext cx="398613" cy="85850"/>
            </a:xfrm>
            <a:custGeom>
              <a:avLst/>
              <a:gdLst/>
              <a:ahLst/>
              <a:cxnLst/>
              <a:rect l="l" t="t" r="r" b="b"/>
              <a:pathLst>
                <a:path w="398613" h="85850" extrusionOk="0">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txBox="1"/>
            <p:nvPr/>
          </p:nvSpPr>
          <p:spPr>
            <a:xfrm>
              <a:off x="0" y="19050"/>
              <a:ext cx="398700" cy="669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 name="Google Shape;99;p6"/>
          <p:cNvSpPr txBox="1">
            <a:spLocks noGrp="1"/>
          </p:cNvSpPr>
          <p:nvPr>
            <p:ph type="body" idx="1"/>
          </p:nvPr>
        </p:nvSpPr>
        <p:spPr>
          <a:xfrm>
            <a:off x="987775" y="423325"/>
            <a:ext cx="15051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Clr>
                <a:schemeClr val="dk1"/>
              </a:buClr>
              <a:buSzPts val="1400"/>
              <a:buChar char="•"/>
              <a:defRPr sz="1400">
                <a:solidFill>
                  <a:schemeClr val="dk1"/>
                </a:solidFill>
              </a:defRPr>
            </a:lvl1pPr>
            <a:lvl2pPr marL="914400" lvl="1" indent="-317500" algn="ctr" rtl="0">
              <a:spcBef>
                <a:spcPts val="560"/>
              </a:spcBef>
              <a:spcAft>
                <a:spcPts val="0"/>
              </a:spcAft>
              <a:buClr>
                <a:schemeClr val="dk1"/>
              </a:buClr>
              <a:buSzPts val="1400"/>
              <a:buChar char="–"/>
              <a:defRPr sz="1400" b="1">
                <a:solidFill>
                  <a:schemeClr val="dk1"/>
                </a:solidFill>
              </a:defRPr>
            </a:lvl2pPr>
            <a:lvl3pPr marL="1371600" lvl="2" indent="-317500" algn="ctr" rtl="0">
              <a:spcBef>
                <a:spcPts val="480"/>
              </a:spcBef>
              <a:spcAft>
                <a:spcPts val="0"/>
              </a:spcAft>
              <a:buClr>
                <a:schemeClr val="dk1"/>
              </a:buClr>
              <a:buSzPts val="1400"/>
              <a:buChar char="•"/>
              <a:defRPr sz="1400" b="1">
                <a:solidFill>
                  <a:schemeClr val="dk1"/>
                </a:solidFill>
              </a:defRPr>
            </a:lvl3pPr>
            <a:lvl4pPr marL="1828800" lvl="3" indent="-317500" algn="ctr" rtl="0">
              <a:spcBef>
                <a:spcPts val="400"/>
              </a:spcBef>
              <a:spcAft>
                <a:spcPts val="0"/>
              </a:spcAft>
              <a:buClr>
                <a:schemeClr val="dk1"/>
              </a:buClr>
              <a:buSzPts val="1400"/>
              <a:buChar char="–"/>
              <a:defRPr b="1">
                <a:solidFill>
                  <a:schemeClr val="dk1"/>
                </a:solidFill>
              </a:defRPr>
            </a:lvl4pPr>
            <a:lvl5pPr marL="2286000" lvl="4" indent="-317500" algn="ctr" rtl="0">
              <a:spcBef>
                <a:spcPts val="400"/>
              </a:spcBef>
              <a:spcAft>
                <a:spcPts val="0"/>
              </a:spcAft>
              <a:buClr>
                <a:schemeClr val="dk1"/>
              </a:buClr>
              <a:buSzPts val="1400"/>
              <a:buChar char="»"/>
              <a:defRPr sz="1400" b="1">
                <a:solidFill>
                  <a:schemeClr val="dk1"/>
                </a:solidFill>
              </a:defRPr>
            </a:lvl5pPr>
            <a:lvl6pPr marL="2743200" lvl="5" indent="-317500" algn="ctr" rtl="0">
              <a:spcBef>
                <a:spcPts val="400"/>
              </a:spcBef>
              <a:spcAft>
                <a:spcPts val="0"/>
              </a:spcAft>
              <a:buClr>
                <a:schemeClr val="dk1"/>
              </a:buClr>
              <a:buSzPts val="1400"/>
              <a:buChar char="•"/>
              <a:defRPr sz="1400" b="1">
                <a:solidFill>
                  <a:schemeClr val="dk1"/>
                </a:solidFill>
              </a:defRPr>
            </a:lvl6pPr>
            <a:lvl7pPr marL="3200400" lvl="6" indent="-317500" algn="ctr" rtl="0">
              <a:spcBef>
                <a:spcPts val="400"/>
              </a:spcBef>
              <a:spcAft>
                <a:spcPts val="0"/>
              </a:spcAft>
              <a:buClr>
                <a:schemeClr val="dk1"/>
              </a:buClr>
              <a:buSzPts val="1400"/>
              <a:buChar char="•"/>
              <a:defRPr sz="1400" b="1">
                <a:solidFill>
                  <a:schemeClr val="dk1"/>
                </a:solidFill>
              </a:defRPr>
            </a:lvl7pPr>
            <a:lvl8pPr marL="3657600" lvl="7" indent="-317500" algn="ctr" rtl="0">
              <a:spcBef>
                <a:spcPts val="400"/>
              </a:spcBef>
              <a:spcAft>
                <a:spcPts val="0"/>
              </a:spcAft>
              <a:buClr>
                <a:schemeClr val="dk1"/>
              </a:buClr>
              <a:buSzPts val="1400"/>
              <a:buChar char="•"/>
              <a:defRPr sz="1400" b="1">
                <a:solidFill>
                  <a:schemeClr val="dk1"/>
                </a:solidFill>
              </a:defRPr>
            </a:lvl8pPr>
            <a:lvl9pPr marL="4114800" lvl="8" indent="-317500" algn="ctr" rtl="0">
              <a:spcBef>
                <a:spcPts val="400"/>
              </a:spcBef>
              <a:spcAft>
                <a:spcPts val="0"/>
              </a:spcAft>
              <a:buClr>
                <a:schemeClr val="dk1"/>
              </a:buClr>
              <a:buSzPts val="1400"/>
              <a:buChar char="•"/>
              <a:defRPr sz="1400" b="1">
                <a:solidFill>
                  <a:schemeClr val="dk1"/>
                </a:solidFill>
              </a:defRPr>
            </a:lvl9pPr>
          </a:lstStyle>
          <a:p>
            <a:endParaRPr/>
          </a:p>
        </p:txBody>
      </p:sp>
      <p:grpSp>
        <p:nvGrpSpPr>
          <p:cNvPr id="100" name="Google Shape;100;p6"/>
          <p:cNvGrpSpPr/>
          <p:nvPr/>
        </p:nvGrpSpPr>
        <p:grpSpPr>
          <a:xfrm>
            <a:off x="1028700" y="5151020"/>
            <a:ext cx="4552003" cy="3944749"/>
            <a:chOff x="0" y="-47625"/>
            <a:chExt cx="807107" cy="699436"/>
          </a:xfrm>
        </p:grpSpPr>
        <p:sp>
          <p:nvSpPr>
            <p:cNvPr id="101" name="Google Shape;101;p6"/>
            <p:cNvSpPr/>
            <p:nvPr/>
          </p:nvSpPr>
          <p:spPr>
            <a:xfrm>
              <a:off x="0" y="0"/>
              <a:ext cx="807107" cy="651811"/>
            </a:xfrm>
            <a:custGeom>
              <a:avLst/>
              <a:gdLst/>
              <a:ahLst/>
              <a:cxnLst/>
              <a:rect l="l" t="t" r="r" b="b"/>
              <a:pathLst>
                <a:path w="807107" h="651811" extrusionOk="0">
                  <a:moveTo>
                    <a:pt x="86739" y="0"/>
                  </a:moveTo>
                  <a:lnTo>
                    <a:pt x="720367" y="0"/>
                  </a:lnTo>
                  <a:cubicBezTo>
                    <a:pt x="768272" y="0"/>
                    <a:pt x="807107" y="38834"/>
                    <a:pt x="807107" y="86739"/>
                  </a:cubicBezTo>
                  <a:lnTo>
                    <a:pt x="807107" y="565072"/>
                  </a:lnTo>
                  <a:cubicBezTo>
                    <a:pt x="807107" y="612977"/>
                    <a:pt x="768272" y="651811"/>
                    <a:pt x="720367" y="651811"/>
                  </a:cubicBezTo>
                  <a:lnTo>
                    <a:pt x="86739" y="651811"/>
                  </a:lnTo>
                  <a:cubicBezTo>
                    <a:pt x="38834" y="651811"/>
                    <a:pt x="0" y="612977"/>
                    <a:pt x="0" y="565072"/>
                  </a:cubicBezTo>
                  <a:lnTo>
                    <a:pt x="0" y="86739"/>
                  </a:lnTo>
                  <a:cubicBezTo>
                    <a:pt x="0" y="38834"/>
                    <a:pt x="38834" y="0"/>
                    <a:pt x="86739"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p:nvPr/>
          </p:nvSpPr>
          <p:spPr>
            <a:xfrm>
              <a:off x="0" y="-47625"/>
              <a:ext cx="807000" cy="6993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6"/>
          <p:cNvSpPr txBox="1">
            <a:spLocks noGrp="1"/>
          </p:cNvSpPr>
          <p:nvPr>
            <p:ph type="body" idx="2"/>
          </p:nvPr>
        </p:nvSpPr>
        <p:spPr>
          <a:xfrm>
            <a:off x="1291575" y="5847750"/>
            <a:ext cx="4026300" cy="486900"/>
          </a:xfrm>
          <a:prstGeom prst="rect">
            <a:avLst/>
          </a:prstGeom>
        </p:spPr>
        <p:txBody>
          <a:bodyPr spcFirstLastPara="1" wrap="square" lIns="0" tIns="0" rIns="0" bIns="0" anchor="t" anchorCtr="0">
            <a:no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b="1"/>
            </a:lvl2pPr>
            <a:lvl3pPr marL="1371600" lvl="2" indent="-431800" rtl="0">
              <a:spcBef>
                <a:spcPts val="480"/>
              </a:spcBef>
              <a:spcAft>
                <a:spcPts val="0"/>
              </a:spcAft>
              <a:buSzPts val="3200"/>
              <a:buChar char="•"/>
              <a:defRPr sz="3200" b="1"/>
            </a:lvl3pPr>
            <a:lvl4pPr marL="1828800" lvl="3" indent="-431800" rtl="0">
              <a:spcBef>
                <a:spcPts val="400"/>
              </a:spcBef>
              <a:spcAft>
                <a:spcPts val="0"/>
              </a:spcAft>
              <a:buSzPts val="3200"/>
              <a:buChar char="–"/>
              <a:defRPr sz="3200" b="1"/>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104" name="Google Shape;104;p6"/>
          <p:cNvSpPr txBox="1">
            <a:spLocks noGrp="1"/>
          </p:cNvSpPr>
          <p:nvPr>
            <p:ph type="body" idx="3"/>
          </p:nvPr>
        </p:nvSpPr>
        <p:spPr>
          <a:xfrm>
            <a:off x="1291575" y="6592150"/>
            <a:ext cx="4026300" cy="18102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105" name="Google Shape;105;p6"/>
          <p:cNvSpPr txBox="1">
            <a:spLocks noGrp="1"/>
          </p:cNvSpPr>
          <p:nvPr>
            <p:ph type="body" idx="4"/>
          </p:nvPr>
        </p:nvSpPr>
        <p:spPr>
          <a:xfrm>
            <a:off x="1033650" y="2532150"/>
            <a:ext cx="9403800" cy="26190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106" name="Google Shape;106;p6"/>
          <p:cNvSpPr txBox="1">
            <a:spLocks noGrp="1"/>
          </p:cNvSpPr>
          <p:nvPr>
            <p:ph type="subTitle" idx="5"/>
          </p:nvPr>
        </p:nvSpPr>
        <p:spPr>
          <a:xfrm>
            <a:off x="1028700" y="1379475"/>
            <a:ext cx="9403800" cy="11331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pic>
        <p:nvPicPr>
          <p:cNvPr id="107" name="Google Shape;107;p6"/>
          <p:cNvPicPr preferRelativeResize="0"/>
          <p:nvPr/>
        </p:nvPicPr>
        <p:blipFill>
          <a:blip r:embed="rId2">
            <a:alphaModFix/>
          </a:blip>
          <a:stretch>
            <a:fillRect/>
          </a:stretch>
        </p:blipFill>
        <p:spPr>
          <a:xfrm>
            <a:off x="8900925" y="-909075"/>
            <a:ext cx="11694102" cy="13144648"/>
          </a:xfrm>
          <a:prstGeom prst="rect">
            <a:avLst/>
          </a:prstGeom>
          <a:noFill/>
          <a:ln>
            <a:noFill/>
          </a:ln>
        </p:spPr>
      </p:pic>
      <p:sp>
        <p:nvSpPr>
          <p:cNvPr id="108" name="Google Shape;108;p6"/>
          <p:cNvSpPr txBox="1">
            <a:spLocks noGrp="1"/>
          </p:cNvSpPr>
          <p:nvPr>
            <p:ph type="body" idx="6"/>
          </p:nvPr>
        </p:nvSpPr>
        <p:spPr>
          <a:xfrm>
            <a:off x="14995075" y="423325"/>
            <a:ext cx="2264400" cy="215400"/>
          </a:xfrm>
          <a:prstGeom prst="rect">
            <a:avLst/>
          </a:prstGeom>
        </p:spPr>
        <p:txBody>
          <a:bodyPr spcFirstLastPara="1" wrap="square" lIns="0" tIns="0" rIns="0" bIns="0" anchor="t" anchorCtr="0">
            <a:noAutofit/>
          </a:bodyPr>
          <a:lstStyle>
            <a:lvl1pPr marL="457200" lvl="0" indent="-317500" algn="r" rtl="0">
              <a:spcBef>
                <a:spcPts val="640"/>
              </a:spcBef>
              <a:spcAft>
                <a:spcPts val="0"/>
              </a:spcAft>
              <a:buSzPts val="1400"/>
              <a:buChar char="•"/>
              <a:defRPr sz="1400"/>
            </a:lvl1pPr>
            <a:lvl2pPr marL="914400" lvl="1" indent="-317500" algn="r" rtl="0">
              <a:spcBef>
                <a:spcPts val="560"/>
              </a:spcBef>
              <a:spcAft>
                <a:spcPts val="0"/>
              </a:spcAft>
              <a:buSzPts val="1400"/>
              <a:buChar char="–"/>
              <a:defRPr sz="1400" b="1"/>
            </a:lvl2pPr>
            <a:lvl3pPr marL="1371600" lvl="2" indent="-317500" algn="r" rtl="0">
              <a:spcBef>
                <a:spcPts val="480"/>
              </a:spcBef>
              <a:spcAft>
                <a:spcPts val="0"/>
              </a:spcAft>
              <a:buSzPts val="1400"/>
              <a:buChar char="•"/>
              <a:defRPr sz="1400" b="1"/>
            </a:lvl3pPr>
            <a:lvl4pPr marL="1828800" lvl="3" indent="-317500" algn="r" rtl="0">
              <a:spcBef>
                <a:spcPts val="400"/>
              </a:spcBef>
              <a:spcAft>
                <a:spcPts val="0"/>
              </a:spcAft>
              <a:buSzPts val="1400"/>
              <a:buChar char="–"/>
              <a:defRPr b="1"/>
            </a:lvl4pPr>
            <a:lvl5pPr marL="2286000" lvl="4" indent="-317500" algn="r" rtl="0">
              <a:spcBef>
                <a:spcPts val="400"/>
              </a:spcBef>
              <a:spcAft>
                <a:spcPts val="0"/>
              </a:spcAft>
              <a:buSzPts val="1400"/>
              <a:buChar char="»"/>
              <a:defRPr sz="1400" b="1"/>
            </a:lvl5pPr>
            <a:lvl6pPr marL="2743200" lvl="5" indent="-317500" algn="r" rtl="0">
              <a:spcBef>
                <a:spcPts val="400"/>
              </a:spcBef>
              <a:spcAft>
                <a:spcPts val="0"/>
              </a:spcAft>
              <a:buSzPts val="1400"/>
              <a:buChar char="•"/>
              <a:defRPr sz="1400" b="1"/>
            </a:lvl6pPr>
            <a:lvl7pPr marL="3200400" lvl="6" indent="-317500" algn="r" rtl="0">
              <a:spcBef>
                <a:spcPts val="400"/>
              </a:spcBef>
              <a:spcAft>
                <a:spcPts val="0"/>
              </a:spcAft>
              <a:buSzPts val="1400"/>
              <a:buChar char="•"/>
              <a:defRPr sz="1400" b="1"/>
            </a:lvl7pPr>
            <a:lvl8pPr marL="3657600" lvl="7" indent="-317500" algn="r" rtl="0">
              <a:spcBef>
                <a:spcPts val="400"/>
              </a:spcBef>
              <a:spcAft>
                <a:spcPts val="0"/>
              </a:spcAft>
              <a:buSzPts val="1400"/>
              <a:buChar char="•"/>
              <a:defRPr sz="1400" b="1"/>
            </a:lvl8pPr>
            <a:lvl9pPr marL="4114800" lvl="8" indent="-317500" algn="r" rtl="0">
              <a:spcBef>
                <a:spcPts val="400"/>
              </a:spcBef>
              <a:spcAft>
                <a:spcPts val="0"/>
              </a:spcAft>
              <a:buSzPts val="1400"/>
              <a:buChar char="•"/>
              <a:defRPr sz="1400" b="1"/>
            </a:lvl9pPr>
          </a:lstStyle>
          <a:p>
            <a:endParaRPr/>
          </a:p>
        </p:txBody>
      </p:sp>
      <p:sp>
        <p:nvSpPr>
          <p:cNvPr id="109" name="Google Shape;109;p6"/>
          <p:cNvSpPr txBox="1">
            <a:spLocks noGrp="1"/>
          </p:cNvSpPr>
          <p:nvPr>
            <p:ph type="body" idx="7"/>
          </p:nvPr>
        </p:nvSpPr>
        <p:spPr>
          <a:xfrm>
            <a:off x="7284150" y="423325"/>
            <a:ext cx="37197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SzPts val="1400"/>
              <a:buChar char="•"/>
              <a:defRPr sz="1400"/>
            </a:lvl1pPr>
            <a:lvl2pPr marL="914400" lvl="1" indent="-317500" algn="ctr" rtl="0">
              <a:spcBef>
                <a:spcPts val="560"/>
              </a:spcBef>
              <a:spcAft>
                <a:spcPts val="0"/>
              </a:spcAft>
              <a:buSzPts val="1400"/>
              <a:buChar char="–"/>
              <a:defRPr sz="1400" b="1"/>
            </a:lvl2pPr>
            <a:lvl3pPr marL="1371600" lvl="2" indent="-317500" algn="ctr" rtl="0">
              <a:spcBef>
                <a:spcPts val="480"/>
              </a:spcBef>
              <a:spcAft>
                <a:spcPts val="0"/>
              </a:spcAft>
              <a:buSzPts val="1400"/>
              <a:buChar char="•"/>
              <a:defRPr sz="1400" b="1"/>
            </a:lvl3pPr>
            <a:lvl4pPr marL="1828800" lvl="3" indent="-317500" algn="ctr" rtl="0">
              <a:spcBef>
                <a:spcPts val="400"/>
              </a:spcBef>
              <a:spcAft>
                <a:spcPts val="0"/>
              </a:spcAft>
              <a:buSzPts val="1400"/>
              <a:buChar char="–"/>
              <a:defRPr b="1"/>
            </a:lvl4pPr>
            <a:lvl5pPr marL="2286000" lvl="4" indent="-317500" algn="ctr" rtl="0">
              <a:spcBef>
                <a:spcPts val="400"/>
              </a:spcBef>
              <a:spcAft>
                <a:spcPts val="0"/>
              </a:spcAft>
              <a:buSzPts val="1400"/>
              <a:buChar char="»"/>
              <a:defRPr sz="1400" b="1"/>
            </a:lvl5pPr>
            <a:lvl6pPr marL="2743200" lvl="5" indent="-317500" algn="ctr" rtl="0">
              <a:spcBef>
                <a:spcPts val="400"/>
              </a:spcBef>
              <a:spcAft>
                <a:spcPts val="0"/>
              </a:spcAft>
              <a:buSzPts val="1400"/>
              <a:buChar char="•"/>
              <a:defRPr sz="1400" b="1"/>
            </a:lvl6pPr>
            <a:lvl7pPr marL="3200400" lvl="6" indent="-317500" algn="ctr" rtl="0">
              <a:spcBef>
                <a:spcPts val="400"/>
              </a:spcBef>
              <a:spcAft>
                <a:spcPts val="0"/>
              </a:spcAft>
              <a:buSzPts val="1400"/>
              <a:buChar char="•"/>
              <a:defRPr sz="1400" b="1"/>
            </a:lvl7pPr>
            <a:lvl8pPr marL="3657600" lvl="7" indent="-317500" algn="ctr" rtl="0">
              <a:spcBef>
                <a:spcPts val="400"/>
              </a:spcBef>
              <a:spcAft>
                <a:spcPts val="0"/>
              </a:spcAft>
              <a:buSzPts val="1400"/>
              <a:buChar char="•"/>
              <a:defRPr sz="1400" b="1"/>
            </a:lvl8pPr>
            <a:lvl9pPr marL="4114800" lvl="8" indent="-317500" algn="ctr" rtl="0">
              <a:spcBef>
                <a:spcPts val="400"/>
              </a:spcBef>
              <a:spcAft>
                <a:spcPts val="0"/>
              </a:spcAft>
              <a:buSzPts val="1400"/>
              <a:buChar char="•"/>
              <a:defRPr sz="1400" b="1"/>
            </a:lvl9pPr>
          </a:lstStyle>
          <a:p>
            <a:endParaRPr/>
          </a:p>
        </p:txBody>
      </p:sp>
      <p:sp>
        <p:nvSpPr>
          <p:cNvPr id="110" name="Google Shape;110;p6"/>
          <p:cNvSpPr>
            <a:spLocks noGrp="1"/>
          </p:cNvSpPr>
          <p:nvPr>
            <p:ph type="pic" idx="8"/>
          </p:nvPr>
        </p:nvSpPr>
        <p:spPr>
          <a:xfrm>
            <a:off x="10732050" y="1031400"/>
            <a:ext cx="7556100" cy="9255600"/>
          </a:xfrm>
          <a:prstGeom prst="rect">
            <a:avLst/>
          </a:prstGeom>
          <a:noFill/>
          <a:ln>
            <a:noFill/>
          </a:ln>
        </p:spPr>
      </p:sp>
      <p:grpSp>
        <p:nvGrpSpPr>
          <p:cNvPr id="111" name="Google Shape;111;p6"/>
          <p:cNvGrpSpPr/>
          <p:nvPr/>
        </p:nvGrpSpPr>
        <p:grpSpPr>
          <a:xfrm>
            <a:off x="5880367" y="5151020"/>
            <a:ext cx="4552003" cy="3944749"/>
            <a:chOff x="0" y="-47625"/>
            <a:chExt cx="807107" cy="699436"/>
          </a:xfrm>
        </p:grpSpPr>
        <p:sp>
          <p:nvSpPr>
            <p:cNvPr id="112" name="Google Shape;112;p6"/>
            <p:cNvSpPr/>
            <p:nvPr/>
          </p:nvSpPr>
          <p:spPr>
            <a:xfrm>
              <a:off x="0" y="0"/>
              <a:ext cx="807107" cy="651811"/>
            </a:xfrm>
            <a:custGeom>
              <a:avLst/>
              <a:gdLst/>
              <a:ahLst/>
              <a:cxnLst/>
              <a:rect l="l" t="t" r="r" b="b"/>
              <a:pathLst>
                <a:path w="807107" h="651811" extrusionOk="0">
                  <a:moveTo>
                    <a:pt x="86739" y="0"/>
                  </a:moveTo>
                  <a:lnTo>
                    <a:pt x="720367" y="0"/>
                  </a:lnTo>
                  <a:cubicBezTo>
                    <a:pt x="768272" y="0"/>
                    <a:pt x="807107" y="38834"/>
                    <a:pt x="807107" y="86739"/>
                  </a:cubicBezTo>
                  <a:lnTo>
                    <a:pt x="807107" y="565072"/>
                  </a:lnTo>
                  <a:cubicBezTo>
                    <a:pt x="807107" y="612977"/>
                    <a:pt x="768272" y="651811"/>
                    <a:pt x="720367" y="651811"/>
                  </a:cubicBezTo>
                  <a:lnTo>
                    <a:pt x="86739" y="651811"/>
                  </a:lnTo>
                  <a:cubicBezTo>
                    <a:pt x="38834" y="651811"/>
                    <a:pt x="0" y="612977"/>
                    <a:pt x="0" y="565072"/>
                  </a:cubicBezTo>
                  <a:lnTo>
                    <a:pt x="0" y="86739"/>
                  </a:lnTo>
                  <a:cubicBezTo>
                    <a:pt x="0" y="38834"/>
                    <a:pt x="38834" y="0"/>
                    <a:pt x="86739"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txBox="1"/>
            <p:nvPr/>
          </p:nvSpPr>
          <p:spPr>
            <a:xfrm>
              <a:off x="0" y="-47625"/>
              <a:ext cx="807000" cy="6993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4" name="Google Shape;114;p6"/>
          <p:cNvSpPr txBox="1">
            <a:spLocks noGrp="1"/>
          </p:cNvSpPr>
          <p:nvPr>
            <p:ph type="body" idx="9"/>
          </p:nvPr>
        </p:nvSpPr>
        <p:spPr>
          <a:xfrm>
            <a:off x="6143225" y="5847750"/>
            <a:ext cx="4026300" cy="486900"/>
          </a:xfrm>
          <a:prstGeom prst="rect">
            <a:avLst/>
          </a:prstGeom>
        </p:spPr>
        <p:txBody>
          <a:bodyPr spcFirstLastPara="1" wrap="square" lIns="0" tIns="0" rIns="0" bIns="0" anchor="t" anchorCtr="0">
            <a:noAutofit/>
          </a:bodyPr>
          <a:lstStyle>
            <a:lvl1pPr marL="457200" lvl="0" indent="-431800" rtl="0">
              <a:spcBef>
                <a:spcPts val="640"/>
              </a:spcBef>
              <a:spcAft>
                <a:spcPts val="0"/>
              </a:spcAft>
              <a:buSzPts val="3200"/>
              <a:buChar char="•"/>
              <a:defRPr sz="3200"/>
            </a:lvl1pPr>
            <a:lvl2pPr marL="914400" lvl="1" indent="-431800" rtl="0">
              <a:spcBef>
                <a:spcPts val="560"/>
              </a:spcBef>
              <a:spcAft>
                <a:spcPts val="0"/>
              </a:spcAft>
              <a:buSzPts val="3200"/>
              <a:buChar char="–"/>
              <a:defRPr b="1"/>
            </a:lvl2pPr>
            <a:lvl3pPr marL="1371600" lvl="2" indent="-431800" rtl="0">
              <a:spcBef>
                <a:spcPts val="480"/>
              </a:spcBef>
              <a:spcAft>
                <a:spcPts val="0"/>
              </a:spcAft>
              <a:buSzPts val="3200"/>
              <a:buChar char="•"/>
              <a:defRPr sz="3200" b="1"/>
            </a:lvl3pPr>
            <a:lvl4pPr marL="1828800" lvl="3" indent="-431800" rtl="0">
              <a:spcBef>
                <a:spcPts val="400"/>
              </a:spcBef>
              <a:spcAft>
                <a:spcPts val="0"/>
              </a:spcAft>
              <a:buSzPts val="3200"/>
              <a:buChar char="–"/>
              <a:defRPr sz="3200" b="1"/>
            </a:lvl4pPr>
            <a:lvl5pPr marL="2286000" lvl="4" indent="-431800" rtl="0">
              <a:spcBef>
                <a:spcPts val="400"/>
              </a:spcBef>
              <a:spcAft>
                <a:spcPts val="0"/>
              </a:spcAft>
              <a:buSzPts val="3200"/>
              <a:buChar char="»"/>
              <a:defRPr sz="3200" b="1"/>
            </a:lvl5pPr>
            <a:lvl6pPr marL="2743200" lvl="5" indent="-431800" rtl="0">
              <a:spcBef>
                <a:spcPts val="400"/>
              </a:spcBef>
              <a:spcAft>
                <a:spcPts val="0"/>
              </a:spcAft>
              <a:buSzPts val="3200"/>
              <a:buChar char="•"/>
              <a:defRPr sz="3200" b="1"/>
            </a:lvl6pPr>
            <a:lvl7pPr marL="3200400" lvl="6" indent="-431800" rtl="0">
              <a:spcBef>
                <a:spcPts val="400"/>
              </a:spcBef>
              <a:spcAft>
                <a:spcPts val="0"/>
              </a:spcAft>
              <a:buSzPts val="3200"/>
              <a:buChar char="•"/>
              <a:defRPr sz="3200" b="1"/>
            </a:lvl7pPr>
            <a:lvl8pPr marL="3657600" lvl="7" indent="-431800" rtl="0">
              <a:spcBef>
                <a:spcPts val="400"/>
              </a:spcBef>
              <a:spcAft>
                <a:spcPts val="0"/>
              </a:spcAft>
              <a:buSzPts val="3200"/>
              <a:buChar char="•"/>
              <a:defRPr sz="3200" b="1"/>
            </a:lvl8pPr>
            <a:lvl9pPr marL="4114800" lvl="8" indent="-431800" rtl="0">
              <a:spcBef>
                <a:spcPts val="400"/>
              </a:spcBef>
              <a:spcAft>
                <a:spcPts val="0"/>
              </a:spcAft>
              <a:buSzPts val="3200"/>
              <a:buChar char="•"/>
              <a:defRPr sz="3200" b="1"/>
            </a:lvl9pPr>
          </a:lstStyle>
          <a:p>
            <a:endParaRPr/>
          </a:p>
        </p:txBody>
      </p:sp>
      <p:sp>
        <p:nvSpPr>
          <p:cNvPr id="115" name="Google Shape;115;p6"/>
          <p:cNvSpPr txBox="1">
            <a:spLocks noGrp="1"/>
          </p:cNvSpPr>
          <p:nvPr>
            <p:ph type="body" idx="13"/>
          </p:nvPr>
        </p:nvSpPr>
        <p:spPr>
          <a:xfrm>
            <a:off x="6143225" y="6592150"/>
            <a:ext cx="4026300" cy="18102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hree" type="twoTxTwoObj">
  <p:cSld name="TWO_OBJECTS_WITH_TEXT">
    <p:spTree>
      <p:nvGrpSpPr>
        <p:cNvPr id="1" name="Shape 116"/>
        <p:cNvGrpSpPr/>
        <p:nvPr/>
      </p:nvGrpSpPr>
      <p:grpSpPr>
        <a:xfrm>
          <a:off x="0" y="0"/>
          <a:ext cx="0" cy="0"/>
          <a:chOff x="0" y="0"/>
          <a:chExt cx="0" cy="0"/>
        </a:xfrm>
      </p:grpSpPr>
      <p:pic>
        <p:nvPicPr>
          <p:cNvPr id="117" name="Google Shape;117;p7"/>
          <p:cNvPicPr preferRelativeResize="0"/>
          <p:nvPr/>
        </p:nvPicPr>
        <p:blipFill>
          <a:blip r:embed="rId2">
            <a:alphaModFix/>
          </a:blip>
          <a:stretch>
            <a:fillRect/>
          </a:stretch>
        </p:blipFill>
        <p:spPr>
          <a:xfrm>
            <a:off x="8501950" y="-2784250"/>
            <a:ext cx="19227899" cy="7379501"/>
          </a:xfrm>
          <a:prstGeom prst="rect">
            <a:avLst/>
          </a:prstGeom>
          <a:noFill/>
          <a:ln>
            <a:noFill/>
          </a:ln>
        </p:spPr>
      </p:pic>
      <p:grpSp>
        <p:nvGrpSpPr>
          <p:cNvPr id="118" name="Google Shape;118;p7"/>
          <p:cNvGrpSpPr/>
          <p:nvPr/>
        </p:nvGrpSpPr>
        <p:grpSpPr>
          <a:xfrm>
            <a:off x="916524" y="363600"/>
            <a:ext cx="1626018" cy="326352"/>
            <a:chOff x="0" y="0"/>
            <a:chExt cx="398700" cy="85950"/>
          </a:xfrm>
        </p:grpSpPr>
        <p:sp>
          <p:nvSpPr>
            <p:cNvPr id="119" name="Google Shape;119;p7"/>
            <p:cNvSpPr/>
            <p:nvPr/>
          </p:nvSpPr>
          <p:spPr>
            <a:xfrm>
              <a:off x="0" y="0"/>
              <a:ext cx="398613" cy="85850"/>
            </a:xfrm>
            <a:custGeom>
              <a:avLst/>
              <a:gdLst/>
              <a:ahLst/>
              <a:cxnLst/>
              <a:rect l="l" t="t" r="r" b="b"/>
              <a:pathLst>
                <a:path w="398613" h="85850" extrusionOk="0">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txBox="1"/>
            <p:nvPr/>
          </p:nvSpPr>
          <p:spPr>
            <a:xfrm>
              <a:off x="0" y="19050"/>
              <a:ext cx="398700" cy="669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1" name="Google Shape;121;p7"/>
          <p:cNvSpPr txBox="1">
            <a:spLocks noGrp="1"/>
          </p:cNvSpPr>
          <p:nvPr>
            <p:ph type="body" idx="1"/>
          </p:nvPr>
        </p:nvSpPr>
        <p:spPr>
          <a:xfrm>
            <a:off x="987775" y="423325"/>
            <a:ext cx="15051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Clr>
                <a:schemeClr val="dk1"/>
              </a:buClr>
              <a:buSzPts val="1400"/>
              <a:buChar char="•"/>
              <a:defRPr sz="1400">
                <a:solidFill>
                  <a:schemeClr val="dk1"/>
                </a:solidFill>
              </a:defRPr>
            </a:lvl1pPr>
            <a:lvl2pPr marL="914400" lvl="1" indent="-317500" algn="ctr" rtl="0">
              <a:spcBef>
                <a:spcPts val="560"/>
              </a:spcBef>
              <a:spcAft>
                <a:spcPts val="0"/>
              </a:spcAft>
              <a:buClr>
                <a:schemeClr val="dk1"/>
              </a:buClr>
              <a:buSzPts val="1400"/>
              <a:buChar char="–"/>
              <a:defRPr sz="1400" b="1">
                <a:solidFill>
                  <a:schemeClr val="dk1"/>
                </a:solidFill>
              </a:defRPr>
            </a:lvl2pPr>
            <a:lvl3pPr marL="1371600" lvl="2" indent="-317500" algn="ctr" rtl="0">
              <a:spcBef>
                <a:spcPts val="480"/>
              </a:spcBef>
              <a:spcAft>
                <a:spcPts val="0"/>
              </a:spcAft>
              <a:buClr>
                <a:schemeClr val="dk1"/>
              </a:buClr>
              <a:buSzPts val="1400"/>
              <a:buChar char="•"/>
              <a:defRPr sz="1400" b="1">
                <a:solidFill>
                  <a:schemeClr val="dk1"/>
                </a:solidFill>
              </a:defRPr>
            </a:lvl3pPr>
            <a:lvl4pPr marL="1828800" lvl="3" indent="-317500" algn="ctr" rtl="0">
              <a:spcBef>
                <a:spcPts val="400"/>
              </a:spcBef>
              <a:spcAft>
                <a:spcPts val="0"/>
              </a:spcAft>
              <a:buClr>
                <a:schemeClr val="dk1"/>
              </a:buClr>
              <a:buSzPts val="1400"/>
              <a:buChar char="–"/>
              <a:defRPr b="1">
                <a:solidFill>
                  <a:schemeClr val="dk1"/>
                </a:solidFill>
              </a:defRPr>
            </a:lvl4pPr>
            <a:lvl5pPr marL="2286000" lvl="4" indent="-317500" algn="ctr" rtl="0">
              <a:spcBef>
                <a:spcPts val="400"/>
              </a:spcBef>
              <a:spcAft>
                <a:spcPts val="0"/>
              </a:spcAft>
              <a:buClr>
                <a:schemeClr val="dk1"/>
              </a:buClr>
              <a:buSzPts val="1400"/>
              <a:buChar char="»"/>
              <a:defRPr sz="1400" b="1">
                <a:solidFill>
                  <a:schemeClr val="dk1"/>
                </a:solidFill>
              </a:defRPr>
            </a:lvl5pPr>
            <a:lvl6pPr marL="2743200" lvl="5" indent="-317500" algn="ctr" rtl="0">
              <a:spcBef>
                <a:spcPts val="400"/>
              </a:spcBef>
              <a:spcAft>
                <a:spcPts val="0"/>
              </a:spcAft>
              <a:buClr>
                <a:schemeClr val="dk1"/>
              </a:buClr>
              <a:buSzPts val="1400"/>
              <a:buChar char="•"/>
              <a:defRPr sz="1400" b="1">
                <a:solidFill>
                  <a:schemeClr val="dk1"/>
                </a:solidFill>
              </a:defRPr>
            </a:lvl6pPr>
            <a:lvl7pPr marL="3200400" lvl="6" indent="-317500" algn="ctr" rtl="0">
              <a:spcBef>
                <a:spcPts val="400"/>
              </a:spcBef>
              <a:spcAft>
                <a:spcPts val="0"/>
              </a:spcAft>
              <a:buClr>
                <a:schemeClr val="dk1"/>
              </a:buClr>
              <a:buSzPts val="1400"/>
              <a:buChar char="•"/>
              <a:defRPr sz="1400" b="1">
                <a:solidFill>
                  <a:schemeClr val="dk1"/>
                </a:solidFill>
              </a:defRPr>
            </a:lvl7pPr>
            <a:lvl8pPr marL="3657600" lvl="7" indent="-317500" algn="ctr" rtl="0">
              <a:spcBef>
                <a:spcPts val="400"/>
              </a:spcBef>
              <a:spcAft>
                <a:spcPts val="0"/>
              </a:spcAft>
              <a:buClr>
                <a:schemeClr val="dk1"/>
              </a:buClr>
              <a:buSzPts val="1400"/>
              <a:buChar char="•"/>
              <a:defRPr sz="1400" b="1">
                <a:solidFill>
                  <a:schemeClr val="dk1"/>
                </a:solidFill>
              </a:defRPr>
            </a:lvl8pPr>
            <a:lvl9pPr marL="4114800" lvl="8" indent="-317500" algn="ctr" rtl="0">
              <a:spcBef>
                <a:spcPts val="400"/>
              </a:spcBef>
              <a:spcAft>
                <a:spcPts val="0"/>
              </a:spcAft>
              <a:buClr>
                <a:schemeClr val="dk1"/>
              </a:buClr>
              <a:buSzPts val="1400"/>
              <a:buChar char="•"/>
              <a:defRPr sz="1400" b="1">
                <a:solidFill>
                  <a:schemeClr val="dk1"/>
                </a:solidFill>
              </a:defRPr>
            </a:lvl9pPr>
          </a:lstStyle>
          <a:p>
            <a:endParaRPr/>
          </a:p>
        </p:txBody>
      </p:sp>
      <p:sp>
        <p:nvSpPr>
          <p:cNvPr id="122" name="Google Shape;122;p7"/>
          <p:cNvSpPr txBox="1">
            <a:spLocks noGrp="1"/>
          </p:cNvSpPr>
          <p:nvPr>
            <p:ph type="body" idx="2"/>
          </p:nvPr>
        </p:nvSpPr>
        <p:spPr>
          <a:xfrm>
            <a:off x="14995075" y="423325"/>
            <a:ext cx="2264400" cy="215400"/>
          </a:xfrm>
          <a:prstGeom prst="rect">
            <a:avLst/>
          </a:prstGeom>
        </p:spPr>
        <p:txBody>
          <a:bodyPr spcFirstLastPara="1" wrap="square" lIns="0" tIns="0" rIns="0" bIns="0" anchor="t" anchorCtr="0">
            <a:noAutofit/>
          </a:bodyPr>
          <a:lstStyle>
            <a:lvl1pPr marL="457200" lvl="0" indent="-317500" algn="r" rtl="0">
              <a:spcBef>
                <a:spcPts val="640"/>
              </a:spcBef>
              <a:spcAft>
                <a:spcPts val="0"/>
              </a:spcAft>
              <a:buSzPts val="1400"/>
              <a:buChar char="•"/>
              <a:defRPr sz="1400"/>
            </a:lvl1pPr>
            <a:lvl2pPr marL="914400" lvl="1" indent="-317500" algn="r" rtl="0">
              <a:spcBef>
                <a:spcPts val="560"/>
              </a:spcBef>
              <a:spcAft>
                <a:spcPts val="0"/>
              </a:spcAft>
              <a:buSzPts val="1400"/>
              <a:buChar char="–"/>
              <a:defRPr sz="1400" b="1"/>
            </a:lvl2pPr>
            <a:lvl3pPr marL="1371600" lvl="2" indent="-317500" algn="r" rtl="0">
              <a:spcBef>
                <a:spcPts val="480"/>
              </a:spcBef>
              <a:spcAft>
                <a:spcPts val="0"/>
              </a:spcAft>
              <a:buSzPts val="1400"/>
              <a:buChar char="•"/>
              <a:defRPr sz="1400" b="1"/>
            </a:lvl3pPr>
            <a:lvl4pPr marL="1828800" lvl="3" indent="-317500" algn="r" rtl="0">
              <a:spcBef>
                <a:spcPts val="400"/>
              </a:spcBef>
              <a:spcAft>
                <a:spcPts val="0"/>
              </a:spcAft>
              <a:buSzPts val="1400"/>
              <a:buChar char="–"/>
              <a:defRPr b="1"/>
            </a:lvl4pPr>
            <a:lvl5pPr marL="2286000" lvl="4" indent="-317500" algn="r" rtl="0">
              <a:spcBef>
                <a:spcPts val="400"/>
              </a:spcBef>
              <a:spcAft>
                <a:spcPts val="0"/>
              </a:spcAft>
              <a:buSzPts val="1400"/>
              <a:buChar char="»"/>
              <a:defRPr sz="1400" b="1"/>
            </a:lvl5pPr>
            <a:lvl6pPr marL="2743200" lvl="5" indent="-317500" algn="r" rtl="0">
              <a:spcBef>
                <a:spcPts val="400"/>
              </a:spcBef>
              <a:spcAft>
                <a:spcPts val="0"/>
              </a:spcAft>
              <a:buSzPts val="1400"/>
              <a:buChar char="•"/>
              <a:defRPr sz="1400" b="1"/>
            </a:lvl6pPr>
            <a:lvl7pPr marL="3200400" lvl="6" indent="-317500" algn="r" rtl="0">
              <a:spcBef>
                <a:spcPts val="400"/>
              </a:spcBef>
              <a:spcAft>
                <a:spcPts val="0"/>
              </a:spcAft>
              <a:buSzPts val="1400"/>
              <a:buChar char="•"/>
              <a:defRPr sz="1400" b="1"/>
            </a:lvl7pPr>
            <a:lvl8pPr marL="3657600" lvl="7" indent="-317500" algn="r" rtl="0">
              <a:spcBef>
                <a:spcPts val="400"/>
              </a:spcBef>
              <a:spcAft>
                <a:spcPts val="0"/>
              </a:spcAft>
              <a:buSzPts val="1400"/>
              <a:buChar char="•"/>
              <a:defRPr sz="1400" b="1"/>
            </a:lvl8pPr>
            <a:lvl9pPr marL="4114800" lvl="8" indent="-317500" algn="r" rtl="0">
              <a:spcBef>
                <a:spcPts val="400"/>
              </a:spcBef>
              <a:spcAft>
                <a:spcPts val="0"/>
              </a:spcAft>
              <a:buSzPts val="1400"/>
              <a:buChar char="•"/>
              <a:defRPr sz="1400" b="1"/>
            </a:lvl9pPr>
          </a:lstStyle>
          <a:p>
            <a:endParaRPr/>
          </a:p>
        </p:txBody>
      </p:sp>
      <p:sp>
        <p:nvSpPr>
          <p:cNvPr id="123" name="Google Shape;123;p7"/>
          <p:cNvSpPr txBox="1">
            <a:spLocks noGrp="1"/>
          </p:cNvSpPr>
          <p:nvPr>
            <p:ph type="body" idx="3"/>
          </p:nvPr>
        </p:nvSpPr>
        <p:spPr>
          <a:xfrm>
            <a:off x="7284150" y="423325"/>
            <a:ext cx="37197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SzPts val="1400"/>
              <a:buChar char="•"/>
              <a:defRPr sz="1400"/>
            </a:lvl1pPr>
            <a:lvl2pPr marL="914400" lvl="1" indent="-317500" algn="ctr" rtl="0">
              <a:spcBef>
                <a:spcPts val="560"/>
              </a:spcBef>
              <a:spcAft>
                <a:spcPts val="0"/>
              </a:spcAft>
              <a:buSzPts val="1400"/>
              <a:buChar char="–"/>
              <a:defRPr sz="1400" b="1"/>
            </a:lvl2pPr>
            <a:lvl3pPr marL="1371600" lvl="2" indent="-317500" algn="ctr" rtl="0">
              <a:spcBef>
                <a:spcPts val="480"/>
              </a:spcBef>
              <a:spcAft>
                <a:spcPts val="0"/>
              </a:spcAft>
              <a:buSzPts val="1400"/>
              <a:buChar char="•"/>
              <a:defRPr sz="1400" b="1"/>
            </a:lvl3pPr>
            <a:lvl4pPr marL="1828800" lvl="3" indent="-317500" algn="ctr" rtl="0">
              <a:spcBef>
                <a:spcPts val="400"/>
              </a:spcBef>
              <a:spcAft>
                <a:spcPts val="0"/>
              </a:spcAft>
              <a:buSzPts val="1400"/>
              <a:buChar char="–"/>
              <a:defRPr b="1"/>
            </a:lvl4pPr>
            <a:lvl5pPr marL="2286000" lvl="4" indent="-317500" algn="ctr" rtl="0">
              <a:spcBef>
                <a:spcPts val="400"/>
              </a:spcBef>
              <a:spcAft>
                <a:spcPts val="0"/>
              </a:spcAft>
              <a:buSzPts val="1400"/>
              <a:buChar char="»"/>
              <a:defRPr sz="1400" b="1"/>
            </a:lvl5pPr>
            <a:lvl6pPr marL="2743200" lvl="5" indent="-317500" algn="ctr" rtl="0">
              <a:spcBef>
                <a:spcPts val="400"/>
              </a:spcBef>
              <a:spcAft>
                <a:spcPts val="0"/>
              </a:spcAft>
              <a:buSzPts val="1400"/>
              <a:buChar char="•"/>
              <a:defRPr sz="1400" b="1"/>
            </a:lvl6pPr>
            <a:lvl7pPr marL="3200400" lvl="6" indent="-317500" algn="ctr" rtl="0">
              <a:spcBef>
                <a:spcPts val="400"/>
              </a:spcBef>
              <a:spcAft>
                <a:spcPts val="0"/>
              </a:spcAft>
              <a:buSzPts val="1400"/>
              <a:buChar char="•"/>
              <a:defRPr sz="1400" b="1"/>
            </a:lvl7pPr>
            <a:lvl8pPr marL="3657600" lvl="7" indent="-317500" algn="ctr" rtl="0">
              <a:spcBef>
                <a:spcPts val="400"/>
              </a:spcBef>
              <a:spcAft>
                <a:spcPts val="0"/>
              </a:spcAft>
              <a:buSzPts val="1400"/>
              <a:buChar char="•"/>
              <a:defRPr sz="1400" b="1"/>
            </a:lvl8pPr>
            <a:lvl9pPr marL="4114800" lvl="8" indent="-317500" algn="ctr" rtl="0">
              <a:spcBef>
                <a:spcPts val="400"/>
              </a:spcBef>
              <a:spcAft>
                <a:spcPts val="0"/>
              </a:spcAft>
              <a:buSzPts val="1400"/>
              <a:buChar char="•"/>
              <a:defRPr sz="1400" b="1"/>
            </a:lvl9pPr>
          </a:lstStyle>
          <a:p>
            <a:endParaRPr/>
          </a:p>
        </p:txBody>
      </p:sp>
      <p:sp>
        <p:nvSpPr>
          <p:cNvPr id="124" name="Google Shape;124;p7"/>
          <p:cNvSpPr>
            <a:spLocks noGrp="1"/>
          </p:cNvSpPr>
          <p:nvPr>
            <p:ph type="pic" idx="4"/>
          </p:nvPr>
        </p:nvSpPr>
        <p:spPr>
          <a:xfrm>
            <a:off x="1028700" y="2948950"/>
            <a:ext cx="8711400" cy="6260400"/>
          </a:xfrm>
          <a:prstGeom prst="rect">
            <a:avLst/>
          </a:prstGeom>
          <a:noFill/>
          <a:ln>
            <a:noFill/>
          </a:ln>
        </p:spPr>
      </p:sp>
      <p:sp>
        <p:nvSpPr>
          <p:cNvPr id="125" name="Google Shape;125;p7"/>
          <p:cNvSpPr txBox="1">
            <a:spLocks noGrp="1"/>
          </p:cNvSpPr>
          <p:nvPr>
            <p:ph type="body" idx="5"/>
          </p:nvPr>
        </p:nvSpPr>
        <p:spPr>
          <a:xfrm>
            <a:off x="10535975" y="2948950"/>
            <a:ext cx="6723300" cy="6260400"/>
          </a:xfrm>
          <a:prstGeom prst="rect">
            <a:avLst/>
          </a:prstGeom>
        </p:spPr>
        <p:txBody>
          <a:bodyPr spcFirstLastPara="1" wrap="square" lIns="0" tIns="0" rIns="0" bIns="0" anchor="t" anchorCtr="0">
            <a:noAutofit/>
          </a:bodyPr>
          <a:lstStyle>
            <a:lvl1pPr marL="457200" lvl="0" indent="-361950" rtl="0">
              <a:spcBef>
                <a:spcPts val="640"/>
              </a:spcBef>
              <a:spcAft>
                <a:spcPts val="0"/>
              </a:spcAft>
              <a:buSzPts val="2100"/>
              <a:buChar char="•"/>
              <a:defRPr sz="2100" b="0"/>
            </a:lvl1pPr>
            <a:lvl2pPr marL="914400" lvl="1" indent="-361950" rtl="0">
              <a:spcBef>
                <a:spcPts val="560"/>
              </a:spcBef>
              <a:spcAft>
                <a:spcPts val="0"/>
              </a:spcAft>
              <a:buSzPts val="2100"/>
              <a:buChar char="–"/>
              <a:defRPr sz="2100"/>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sz="2100"/>
            </a:lvl4pPr>
            <a:lvl5pPr marL="2286000" lvl="4" indent="-361950" rtl="0">
              <a:spcBef>
                <a:spcPts val="400"/>
              </a:spcBef>
              <a:spcAft>
                <a:spcPts val="0"/>
              </a:spcAft>
              <a:buSzPts val="2100"/>
              <a:buChar char="»"/>
              <a:defRPr sz="2100"/>
            </a:lvl5pPr>
            <a:lvl6pPr marL="2743200" lvl="5" indent="-361950" rtl="0">
              <a:spcBef>
                <a:spcPts val="400"/>
              </a:spcBef>
              <a:spcAft>
                <a:spcPts val="0"/>
              </a:spcAft>
              <a:buSzPts val="2100"/>
              <a:buChar char="•"/>
              <a:defRPr sz="2100"/>
            </a:lvl6pPr>
            <a:lvl7pPr marL="3200400" lvl="6" indent="-361950" rtl="0">
              <a:spcBef>
                <a:spcPts val="400"/>
              </a:spcBef>
              <a:spcAft>
                <a:spcPts val="0"/>
              </a:spcAft>
              <a:buSzPts val="2100"/>
              <a:buChar char="•"/>
              <a:defRPr sz="2100"/>
            </a:lvl7pPr>
            <a:lvl8pPr marL="3657600" lvl="7" indent="-361950" rtl="0">
              <a:spcBef>
                <a:spcPts val="400"/>
              </a:spcBef>
              <a:spcAft>
                <a:spcPts val="0"/>
              </a:spcAft>
              <a:buSzPts val="2100"/>
              <a:buChar char="•"/>
              <a:defRPr sz="2100"/>
            </a:lvl8pPr>
            <a:lvl9pPr marL="4114800" lvl="8" indent="-361950" rtl="0">
              <a:spcBef>
                <a:spcPts val="400"/>
              </a:spcBef>
              <a:spcAft>
                <a:spcPts val="0"/>
              </a:spcAft>
              <a:buSzPts val="2100"/>
              <a:buChar char="•"/>
              <a:defRPr sz="2100"/>
            </a:lvl9pPr>
          </a:lstStyle>
          <a:p>
            <a:endParaRPr/>
          </a:p>
        </p:txBody>
      </p:sp>
      <p:sp>
        <p:nvSpPr>
          <p:cNvPr id="126" name="Google Shape;126;p7"/>
          <p:cNvSpPr txBox="1">
            <a:spLocks noGrp="1"/>
          </p:cNvSpPr>
          <p:nvPr>
            <p:ph type="subTitle" idx="6"/>
          </p:nvPr>
        </p:nvSpPr>
        <p:spPr>
          <a:xfrm>
            <a:off x="1028700" y="1147775"/>
            <a:ext cx="8711400" cy="11331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allery" type="titleOnly">
  <p:cSld name="TITLE_ONLY">
    <p:spTree>
      <p:nvGrpSpPr>
        <p:cNvPr id="1" name="Shape 127"/>
        <p:cNvGrpSpPr/>
        <p:nvPr/>
      </p:nvGrpSpPr>
      <p:grpSpPr>
        <a:xfrm>
          <a:off x="0" y="0"/>
          <a:ext cx="0" cy="0"/>
          <a:chOff x="0" y="0"/>
          <a:chExt cx="0" cy="0"/>
        </a:xfrm>
      </p:grpSpPr>
      <p:pic>
        <p:nvPicPr>
          <p:cNvPr id="128" name="Google Shape;128;p8"/>
          <p:cNvPicPr preferRelativeResize="0"/>
          <p:nvPr/>
        </p:nvPicPr>
        <p:blipFill>
          <a:blip r:embed="rId2">
            <a:alphaModFix/>
          </a:blip>
          <a:stretch>
            <a:fillRect/>
          </a:stretch>
        </p:blipFill>
        <p:spPr>
          <a:xfrm>
            <a:off x="-5305718" y="-371150"/>
            <a:ext cx="28899436" cy="12234300"/>
          </a:xfrm>
          <a:prstGeom prst="rect">
            <a:avLst/>
          </a:prstGeom>
          <a:noFill/>
          <a:ln>
            <a:noFill/>
          </a:ln>
        </p:spPr>
      </p:pic>
      <p:grpSp>
        <p:nvGrpSpPr>
          <p:cNvPr id="129" name="Google Shape;129;p8"/>
          <p:cNvGrpSpPr/>
          <p:nvPr/>
        </p:nvGrpSpPr>
        <p:grpSpPr>
          <a:xfrm>
            <a:off x="916524" y="363600"/>
            <a:ext cx="1626018" cy="326352"/>
            <a:chOff x="0" y="0"/>
            <a:chExt cx="398700" cy="85950"/>
          </a:xfrm>
        </p:grpSpPr>
        <p:sp>
          <p:nvSpPr>
            <p:cNvPr id="130" name="Google Shape;130;p8"/>
            <p:cNvSpPr/>
            <p:nvPr/>
          </p:nvSpPr>
          <p:spPr>
            <a:xfrm>
              <a:off x="0" y="0"/>
              <a:ext cx="398613" cy="85850"/>
            </a:xfrm>
            <a:custGeom>
              <a:avLst/>
              <a:gdLst/>
              <a:ahLst/>
              <a:cxnLst/>
              <a:rect l="l" t="t" r="r" b="b"/>
              <a:pathLst>
                <a:path w="398613" h="85850" extrusionOk="0">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txBox="1"/>
            <p:nvPr/>
          </p:nvSpPr>
          <p:spPr>
            <a:xfrm>
              <a:off x="0" y="19050"/>
              <a:ext cx="398700" cy="669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8"/>
          <p:cNvSpPr txBox="1">
            <a:spLocks noGrp="1"/>
          </p:cNvSpPr>
          <p:nvPr>
            <p:ph type="body" idx="1"/>
          </p:nvPr>
        </p:nvSpPr>
        <p:spPr>
          <a:xfrm>
            <a:off x="987775" y="423325"/>
            <a:ext cx="15051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Clr>
                <a:schemeClr val="dk1"/>
              </a:buClr>
              <a:buSzPts val="1400"/>
              <a:buChar char="•"/>
              <a:defRPr sz="1400">
                <a:solidFill>
                  <a:schemeClr val="dk1"/>
                </a:solidFill>
              </a:defRPr>
            </a:lvl1pPr>
            <a:lvl2pPr marL="914400" lvl="1" indent="-317500" algn="ctr" rtl="0">
              <a:spcBef>
                <a:spcPts val="560"/>
              </a:spcBef>
              <a:spcAft>
                <a:spcPts val="0"/>
              </a:spcAft>
              <a:buClr>
                <a:schemeClr val="dk1"/>
              </a:buClr>
              <a:buSzPts val="1400"/>
              <a:buChar char="–"/>
              <a:defRPr sz="1400" b="1">
                <a:solidFill>
                  <a:schemeClr val="dk1"/>
                </a:solidFill>
              </a:defRPr>
            </a:lvl2pPr>
            <a:lvl3pPr marL="1371600" lvl="2" indent="-317500" algn="ctr" rtl="0">
              <a:spcBef>
                <a:spcPts val="480"/>
              </a:spcBef>
              <a:spcAft>
                <a:spcPts val="0"/>
              </a:spcAft>
              <a:buClr>
                <a:schemeClr val="dk1"/>
              </a:buClr>
              <a:buSzPts val="1400"/>
              <a:buChar char="•"/>
              <a:defRPr sz="1400" b="1">
                <a:solidFill>
                  <a:schemeClr val="dk1"/>
                </a:solidFill>
              </a:defRPr>
            </a:lvl3pPr>
            <a:lvl4pPr marL="1828800" lvl="3" indent="-317500" algn="ctr" rtl="0">
              <a:spcBef>
                <a:spcPts val="400"/>
              </a:spcBef>
              <a:spcAft>
                <a:spcPts val="0"/>
              </a:spcAft>
              <a:buClr>
                <a:schemeClr val="dk1"/>
              </a:buClr>
              <a:buSzPts val="1400"/>
              <a:buChar char="–"/>
              <a:defRPr b="1">
                <a:solidFill>
                  <a:schemeClr val="dk1"/>
                </a:solidFill>
              </a:defRPr>
            </a:lvl4pPr>
            <a:lvl5pPr marL="2286000" lvl="4" indent="-317500" algn="ctr" rtl="0">
              <a:spcBef>
                <a:spcPts val="400"/>
              </a:spcBef>
              <a:spcAft>
                <a:spcPts val="0"/>
              </a:spcAft>
              <a:buClr>
                <a:schemeClr val="dk1"/>
              </a:buClr>
              <a:buSzPts val="1400"/>
              <a:buChar char="»"/>
              <a:defRPr sz="1400" b="1">
                <a:solidFill>
                  <a:schemeClr val="dk1"/>
                </a:solidFill>
              </a:defRPr>
            </a:lvl5pPr>
            <a:lvl6pPr marL="2743200" lvl="5" indent="-317500" algn="ctr" rtl="0">
              <a:spcBef>
                <a:spcPts val="400"/>
              </a:spcBef>
              <a:spcAft>
                <a:spcPts val="0"/>
              </a:spcAft>
              <a:buClr>
                <a:schemeClr val="dk1"/>
              </a:buClr>
              <a:buSzPts val="1400"/>
              <a:buChar char="•"/>
              <a:defRPr sz="1400" b="1">
                <a:solidFill>
                  <a:schemeClr val="dk1"/>
                </a:solidFill>
              </a:defRPr>
            </a:lvl6pPr>
            <a:lvl7pPr marL="3200400" lvl="6" indent="-317500" algn="ctr" rtl="0">
              <a:spcBef>
                <a:spcPts val="400"/>
              </a:spcBef>
              <a:spcAft>
                <a:spcPts val="0"/>
              </a:spcAft>
              <a:buClr>
                <a:schemeClr val="dk1"/>
              </a:buClr>
              <a:buSzPts val="1400"/>
              <a:buChar char="•"/>
              <a:defRPr sz="1400" b="1">
                <a:solidFill>
                  <a:schemeClr val="dk1"/>
                </a:solidFill>
              </a:defRPr>
            </a:lvl7pPr>
            <a:lvl8pPr marL="3657600" lvl="7" indent="-317500" algn="ctr" rtl="0">
              <a:spcBef>
                <a:spcPts val="400"/>
              </a:spcBef>
              <a:spcAft>
                <a:spcPts val="0"/>
              </a:spcAft>
              <a:buClr>
                <a:schemeClr val="dk1"/>
              </a:buClr>
              <a:buSzPts val="1400"/>
              <a:buChar char="•"/>
              <a:defRPr sz="1400" b="1">
                <a:solidFill>
                  <a:schemeClr val="dk1"/>
                </a:solidFill>
              </a:defRPr>
            </a:lvl8pPr>
            <a:lvl9pPr marL="4114800" lvl="8" indent="-317500" algn="ctr" rtl="0">
              <a:spcBef>
                <a:spcPts val="400"/>
              </a:spcBef>
              <a:spcAft>
                <a:spcPts val="0"/>
              </a:spcAft>
              <a:buClr>
                <a:schemeClr val="dk1"/>
              </a:buClr>
              <a:buSzPts val="1400"/>
              <a:buChar char="•"/>
              <a:defRPr sz="1400" b="1">
                <a:solidFill>
                  <a:schemeClr val="dk1"/>
                </a:solidFill>
              </a:defRPr>
            </a:lvl9pPr>
          </a:lstStyle>
          <a:p>
            <a:endParaRPr/>
          </a:p>
        </p:txBody>
      </p:sp>
      <p:sp>
        <p:nvSpPr>
          <p:cNvPr id="133" name="Google Shape;133;p8"/>
          <p:cNvSpPr txBox="1">
            <a:spLocks noGrp="1"/>
          </p:cNvSpPr>
          <p:nvPr>
            <p:ph type="body" idx="2"/>
          </p:nvPr>
        </p:nvSpPr>
        <p:spPr>
          <a:xfrm>
            <a:off x="14995075" y="423325"/>
            <a:ext cx="2264400" cy="215400"/>
          </a:xfrm>
          <a:prstGeom prst="rect">
            <a:avLst/>
          </a:prstGeom>
        </p:spPr>
        <p:txBody>
          <a:bodyPr spcFirstLastPara="1" wrap="square" lIns="0" tIns="0" rIns="0" bIns="0" anchor="t" anchorCtr="0">
            <a:noAutofit/>
          </a:bodyPr>
          <a:lstStyle>
            <a:lvl1pPr marL="457200" lvl="0" indent="-317500" algn="r" rtl="0">
              <a:spcBef>
                <a:spcPts val="640"/>
              </a:spcBef>
              <a:spcAft>
                <a:spcPts val="0"/>
              </a:spcAft>
              <a:buSzPts val="1400"/>
              <a:buChar char="•"/>
              <a:defRPr sz="1400"/>
            </a:lvl1pPr>
            <a:lvl2pPr marL="914400" lvl="1" indent="-317500" algn="r" rtl="0">
              <a:spcBef>
                <a:spcPts val="560"/>
              </a:spcBef>
              <a:spcAft>
                <a:spcPts val="0"/>
              </a:spcAft>
              <a:buSzPts val="1400"/>
              <a:buChar char="–"/>
              <a:defRPr sz="1400" b="1"/>
            </a:lvl2pPr>
            <a:lvl3pPr marL="1371600" lvl="2" indent="-317500" algn="r" rtl="0">
              <a:spcBef>
                <a:spcPts val="480"/>
              </a:spcBef>
              <a:spcAft>
                <a:spcPts val="0"/>
              </a:spcAft>
              <a:buSzPts val="1400"/>
              <a:buChar char="•"/>
              <a:defRPr sz="1400" b="1"/>
            </a:lvl3pPr>
            <a:lvl4pPr marL="1828800" lvl="3" indent="-317500" algn="r" rtl="0">
              <a:spcBef>
                <a:spcPts val="400"/>
              </a:spcBef>
              <a:spcAft>
                <a:spcPts val="0"/>
              </a:spcAft>
              <a:buSzPts val="1400"/>
              <a:buChar char="–"/>
              <a:defRPr b="1"/>
            </a:lvl4pPr>
            <a:lvl5pPr marL="2286000" lvl="4" indent="-317500" algn="r" rtl="0">
              <a:spcBef>
                <a:spcPts val="400"/>
              </a:spcBef>
              <a:spcAft>
                <a:spcPts val="0"/>
              </a:spcAft>
              <a:buSzPts val="1400"/>
              <a:buChar char="»"/>
              <a:defRPr sz="1400" b="1"/>
            </a:lvl5pPr>
            <a:lvl6pPr marL="2743200" lvl="5" indent="-317500" algn="r" rtl="0">
              <a:spcBef>
                <a:spcPts val="400"/>
              </a:spcBef>
              <a:spcAft>
                <a:spcPts val="0"/>
              </a:spcAft>
              <a:buSzPts val="1400"/>
              <a:buChar char="•"/>
              <a:defRPr sz="1400" b="1"/>
            </a:lvl6pPr>
            <a:lvl7pPr marL="3200400" lvl="6" indent="-317500" algn="r" rtl="0">
              <a:spcBef>
                <a:spcPts val="400"/>
              </a:spcBef>
              <a:spcAft>
                <a:spcPts val="0"/>
              </a:spcAft>
              <a:buSzPts val="1400"/>
              <a:buChar char="•"/>
              <a:defRPr sz="1400" b="1"/>
            </a:lvl7pPr>
            <a:lvl8pPr marL="3657600" lvl="7" indent="-317500" algn="r" rtl="0">
              <a:spcBef>
                <a:spcPts val="400"/>
              </a:spcBef>
              <a:spcAft>
                <a:spcPts val="0"/>
              </a:spcAft>
              <a:buSzPts val="1400"/>
              <a:buChar char="•"/>
              <a:defRPr sz="1400" b="1"/>
            </a:lvl8pPr>
            <a:lvl9pPr marL="4114800" lvl="8" indent="-317500" algn="r" rtl="0">
              <a:spcBef>
                <a:spcPts val="400"/>
              </a:spcBef>
              <a:spcAft>
                <a:spcPts val="0"/>
              </a:spcAft>
              <a:buSzPts val="1400"/>
              <a:buChar char="•"/>
              <a:defRPr sz="1400" b="1"/>
            </a:lvl9pPr>
          </a:lstStyle>
          <a:p>
            <a:endParaRPr/>
          </a:p>
        </p:txBody>
      </p:sp>
      <p:sp>
        <p:nvSpPr>
          <p:cNvPr id="134" name="Google Shape;134;p8"/>
          <p:cNvSpPr txBox="1">
            <a:spLocks noGrp="1"/>
          </p:cNvSpPr>
          <p:nvPr>
            <p:ph type="subTitle" idx="3"/>
          </p:nvPr>
        </p:nvSpPr>
        <p:spPr>
          <a:xfrm>
            <a:off x="1028700" y="7216000"/>
            <a:ext cx="5018400" cy="2042400"/>
          </a:xfrm>
          <a:prstGeom prst="rect">
            <a:avLst/>
          </a:prstGeom>
        </p:spPr>
        <p:txBody>
          <a:bodyPr spcFirstLastPara="1" wrap="square" lIns="0" tIns="0" rIns="0" bIns="0" anchor="t" anchorCtr="0">
            <a:noAutofit/>
          </a:bodyPr>
          <a:lstStyle>
            <a:lvl1pPr lvl="0" rtl="0">
              <a:spcBef>
                <a:spcPts val="640"/>
              </a:spcBef>
              <a:spcAft>
                <a:spcPts val="0"/>
              </a:spcAft>
              <a:buSzPts val="7200"/>
              <a:buNone/>
              <a:defRPr/>
            </a:lvl1pPr>
            <a:lvl2pPr lvl="1" rtl="0">
              <a:spcBef>
                <a:spcPts val="560"/>
              </a:spcBef>
              <a:spcAft>
                <a:spcPts val="0"/>
              </a:spcAft>
              <a:buSzPts val="3200"/>
              <a:buNone/>
              <a:defRPr/>
            </a:lvl2pPr>
            <a:lvl3pPr lvl="2" rtl="0">
              <a:spcBef>
                <a:spcPts val="480"/>
              </a:spcBef>
              <a:spcAft>
                <a:spcPts val="0"/>
              </a:spcAft>
              <a:buSzPts val="2100"/>
              <a:buNone/>
              <a:defRPr/>
            </a:lvl3pPr>
            <a:lvl4pPr lvl="3" rtl="0">
              <a:spcBef>
                <a:spcPts val="400"/>
              </a:spcBef>
              <a:spcAft>
                <a:spcPts val="0"/>
              </a:spcAft>
              <a:buSzPts val="14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135" name="Google Shape;135;p8"/>
          <p:cNvSpPr txBox="1">
            <a:spLocks noGrp="1"/>
          </p:cNvSpPr>
          <p:nvPr>
            <p:ph type="body" idx="4"/>
          </p:nvPr>
        </p:nvSpPr>
        <p:spPr>
          <a:xfrm>
            <a:off x="7284150" y="423325"/>
            <a:ext cx="3719700" cy="215400"/>
          </a:xfrm>
          <a:prstGeom prst="rect">
            <a:avLst/>
          </a:prstGeom>
        </p:spPr>
        <p:txBody>
          <a:bodyPr spcFirstLastPara="1" wrap="square" lIns="0" tIns="0" rIns="0" bIns="0" anchor="t" anchorCtr="0">
            <a:noAutofit/>
          </a:bodyPr>
          <a:lstStyle>
            <a:lvl1pPr marL="457200" lvl="0" indent="-317500" algn="ctr" rtl="0">
              <a:spcBef>
                <a:spcPts val="640"/>
              </a:spcBef>
              <a:spcAft>
                <a:spcPts val="0"/>
              </a:spcAft>
              <a:buSzPts val="1400"/>
              <a:buChar char="•"/>
              <a:defRPr sz="1400"/>
            </a:lvl1pPr>
            <a:lvl2pPr marL="914400" lvl="1" indent="-317500" algn="ctr" rtl="0">
              <a:spcBef>
                <a:spcPts val="560"/>
              </a:spcBef>
              <a:spcAft>
                <a:spcPts val="0"/>
              </a:spcAft>
              <a:buSzPts val="1400"/>
              <a:buChar char="–"/>
              <a:defRPr sz="1400" b="1"/>
            </a:lvl2pPr>
            <a:lvl3pPr marL="1371600" lvl="2" indent="-317500" algn="ctr" rtl="0">
              <a:spcBef>
                <a:spcPts val="480"/>
              </a:spcBef>
              <a:spcAft>
                <a:spcPts val="0"/>
              </a:spcAft>
              <a:buSzPts val="1400"/>
              <a:buChar char="•"/>
              <a:defRPr sz="1400" b="1"/>
            </a:lvl3pPr>
            <a:lvl4pPr marL="1828800" lvl="3" indent="-317500" algn="ctr" rtl="0">
              <a:spcBef>
                <a:spcPts val="400"/>
              </a:spcBef>
              <a:spcAft>
                <a:spcPts val="0"/>
              </a:spcAft>
              <a:buSzPts val="1400"/>
              <a:buChar char="–"/>
              <a:defRPr b="1"/>
            </a:lvl4pPr>
            <a:lvl5pPr marL="2286000" lvl="4" indent="-317500" algn="ctr" rtl="0">
              <a:spcBef>
                <a:spcPts val="400"/>
              </a:spcBef>
              <a:spcAft>
                <a:spcPts val="0"/>
              </a:spcAft>
              <a:buSzPts val="1400"/>
              <a:buChar char="»"/>
              <a:defRPr sz="1400" b="1"/>
            </a:lvl5pPr>
            <a:lvl6pPr marL="2743200" lvl="5" indent="-317500" algn="ctr" rtl="0">
              <a:spcBef>
                <a:spcPts val="400"/>
              </a:spcBef>
              <a:spcAft>
                <a:spcPts val="0"/>
              </a:spcAft>
              <a:buSzPts val="1400"/>
              <a:buChar char="•"/>
              <a:defRPr sz="1400" b="1"/>
            </a:lvl6pPr>
            <a:lvl7pPr marL="3200400" lvl="6" indent="-317500" algn="ctr" rtl="0">
              <a:spcBef>
                <a:spcPts val="400"/>
              </a:spcBef>
              <a:spcAft>
                <a:spcPts val="0"/>
              </a:spcAft>
              <a:buSzPts val="1400"/>
              <a:buChar char="•"/>
              <a:defRPr sz="1400" b="1"/>
            </a:lvl7pPr>
            <a:lvl8pPr marL="3657600" lvl="7" indent="-317500" algn="ctr" rtl="0">
              <a:spcBef>
                <a:spcPts val="400"/>
              </a:spcBef>
              <a:spcAft>
                <a:spcPts val="0"/>
              </a:spcAft>
              <a:buSzPts val="1400"/>
              <a:buChar char="•"/>
              <a:defRPr sz="1400" b="1"/>
            </a:lvl8pPr>
            <a:lvl9pPr marL="4114800" lvl="8" indent="-317500" algn="ctr" rtl="0">
              <a:spcBef>
                <a:spcPts val="400"/>
              </a:spcBef>
              <a:spcAft>
                <a:spcPts val="0"/>
              </a:spcAft>
              <a:buSzPts val="1400"/>
              <a:buChar char="•"/>
              <a:defRPr sz="1400" b="1"/>
            </a:lvl9pPr>
          </a:lstStyle>
          <a:p>
            <a:endParaRPr/>
          </a:p>
        </p:txBody>
      </p:sp>
      <p:sp>
        <p:nvSpPr>
          <p:cNvPr id="136" name="Google Shape;136;p8"/>
          <p:cNvSpPr>
            <a:spLocks noGrp="1"/>
          </p:cNvSpPr>
          <p:nvPr>
            <p:ph type="pic" idx="5"/>
          </p:nvPr>
        </p:nvSpPr>
        <p:spPr>
          <a:xfrm>
            <a:off x="1029725" y="1029725"/>
            <a:ext cx="5045700" cy="5817900"/>
          </a:xfrm>
          <a:prstGeom prst="roundRect">
            <a:avLst>
              <a:gd name="adj" fmla="val 5077"/>
            </a:avLst>
          </a:prstGeom>
          <a:noFill/>
          <a:ln>
            <a:noFill/>
          </a:ln>
        </p:spPr>
      </p:sp>
      <p:sp>
        <p:nvSpPr>
          <p:cNvPr id="137" name="Google Shape;137;p8"/>
          <p:cNvSpPr>
            <a:spLocks noGrp="1"/>
          </p:cNvSpPr>
          <p:nvPr>
            <p:ph type="pic" idx="6"/>
          </p:nvPr>
        </p:nvSpPr>
        <p:spPr>
          <a:xfrm>
            <a:off x="6900525" y="1022850"/>
            <a:ext cx="5408700" cy="3771000"/>
          </a:xfrm>
          <a:prstGeom prst="roundRect">
            <a:avLst>
              <a:gd name="adj" fmla="val 5077"/>
            </a:avLst>
          </a:prstGeom>
          <a:noFill/>
          <a:ln>
            <a:noFill/>
          </a:ln>
        </p:spPr>
      </p:sp>
      <p:sp>
        <p:nvSpPr>
          <p:cNvPr id="138" name="Google Shape;138;p8"/>
          <p:cNvSpPr>
            <a:spLocks noGrp="1"/>
          </p:cNvSpPr>
          <p:nvPr>
            <p:ph type="pic" idx="7"/>
          </p:nvPr>
        </p:nvSpPr>
        <p:spPr>
          <a:xfrm>
            <a:off x="6916675" y="5487350"/>
            <a:ext cx="5408700" cy="3771000"/>
          </a:xfrm>
          <a:prstGeom prst="roundRect">
            <a:avLst>
              <a:gd name="adj" fmla="val 5077"/>
            </a:avLst>
          </a:prstGeom>
          <a:noFill/>
          <a:ln>
            <a:noFill/>
          </a:ln>
        </p:spPr>
      </p:sp>
      <p:sp>
        <p:nvSpPr>
          <p:cNvPr id="139" name="Google Shape;139;p8"/>
          <p:cNvSpPr>
            <a:spLocks noGrp="1"/>
          </p:cNvSpPr>
          <p:nvPr>
            <p:ph type="pic" idx="8"/>
          </p:nvPr>
        </p:nvSpPr>
        <p:spPr>
          <a:xfrm>
            <a:off x="13166625" y="1047650"/>
            <a:ext cx="4092600" cy="8210700"/>
          </a:xfrm>
          <a:prstGeom prst="roundRect">
            <a:avLst>
              <a:gd name="adj" fmla="val 5077"/>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t" anchorCtr="0">
            <a:noAutofit/>
          </a:bodyPr>
          <a:lstStyle>
            <a:lvl1pPr marR="0" lvl="0" rtl="0">
              <a:spcBef>
                <a:spcPts val="0"/>
              </a:spcBef>
              <a:spcAft>
                <a:spcPts val="0"/>
              </a:spcAft>
              <a:buClr>
                <a:schemeClr val="lt1"/>
              </a:buClr>
              <a:buSzPts val="14000"/>
              <a:buFont typeface="Inter"/>
              <a:buNone/>
              <a:defRPr sz="14000" b="1" i="0" u="none" strike="noStrike" cap="none">
                <a:solidFill>
                  <a:schemeClr val="l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685800" algn="l" rtl="0">
              <a:lnSpc>
                <a:spcPct val="115000"/>
              </a:lnSpc>
              <a:spcBef>
                <a:spcPts val="640"/>
              </a:spcBef>
              <a:spcAft>
                <a:spcPts val="0"/>
              </a:spcAft>
              <a:buClr>
                <a:schemeClr val="lt1"/>
              </a:buClr>
              <a:buSzPts val="7200"/>
              <a:buFont typeface="Inter"/>
              <a:buChar char="•"/>
              <a:defRPr sz="7200" b="1" i="0" u="none" strike="noStrike" cap="none">
                <a:solidFill>
                  <a:schemeClr val="lt1"/>
                </a:solidFill>
                <a:latin typeface="Inter"/>
                <a:ea typeface="Inter"/>
                <a:cs typeface="Inter"/>
                <a:sym typeface="Inter"/>
              </a:defRPr>
            </a:lvl1pPr>
            <a:lvl2pPr marL="914400" marR="0" lvl="1" indent="-431800" algn="l" rtl="0">
              <a:lnSpc>
                <a:spcPct val="115000"/>
              </a:lnSpc>
              <a:spcBef>
                <a:spcPts val="560"/>
              </a:spcBef>
              <a:spcAft>
                <a:spcPts val="0"/>
              </a:spcAft>
              <a:buClr>
                <a:schemeClr val="lt1"/>
              </a:buClr>
              <a:buSzPts val="3200"/>
              <a:buFont typeface="Inter"/>
              <a:buChar char="–"/>
              <a:defRPr sz="3200" i="0" u="none" strike="noStrike" cap="none">
                <a:solidFill>
                  <a:schemeClr val="lt1"/>
                </a:solidFill>
                <a:latin typeface="Inter"/>
                <a:ea typeface="Inter"/>
                <a:cs typeface="Inter"/>
                <a:sym typeface="Inter"/>
              </a:defRPr>
            </a:lvl2pPr>
            <a:lvl3pPr marL="1371600" marR="0" lvl="2" indent="-361950" algn="l" rtl="0">
              <a:lnSpc>
                <a:spcPct val="115000"/>
              </a:lnSpc>
              <a:spcBef>
                <a:spcPts val="480"/>
              </a:spcBef>
              <a:spcAft>
                <a:spcPts val="0"/>
              </a:spcAft>
              <a:buClr>
                <a:schemeClr val="lt1"/>
              </a:buClr>
              <a:buSzPts val="2100"/>
              <a:buFont typeface="Inter"/>
              <a:buChar char="•"/>
              <a:defRPr sz="2100" i="0" u="none" strike="noStrike" cap="none">
                <a:solidFill>
                  <a:schemeClr val="lt1"/>
                </a:solidFill>
                <a:latin typeface="Inter"/>
                <a:ea typeface="Inter"/>
                <a:cs typeface="Inter"/>
                <a:sym typeface="Inter"/>
              </a:defRPr>
            </a:lvl3pPr>
            <a:lvl4pPr marL="1828800" marR="0" lvl="3" indent="-317500" algn="l" rtl="0">
              <a:lnSpc>
                <a:spcPct val="115000"/>
              </a:lnSpc>
              <a:spcBef>
                <a:spcPts val="400"/>
              </a:spcBef>
              <a:spcAft>
                <a:spcPts val="0"/>
              </a:spcAft>
              <a:buClr>
                <a:schemeClr val="lt1"/>
              </a:buClr>
              <a:buSzPts val="1400"/>
              <a:buFont typeface="Inter"/>
              <a:buChar char="–"/>
              <a:defRPr i="0" u="none" strike="noStrike" cap="none">
                <a:solidFill>
                  <a:schemeClr val="lt1"/>
                </a:solidFill>
                <a:latin typeface="Inter"/>
                <a:ea typeface="Inter"/>
                <a:cs typeface="Inter"/>
                <a:sym typeface="Inter"/>
              </a:defRPr>
            </a:lvl4pPr>
            <a:lvl5pPr marL="2286000" marR="0" lvl="4" indent="-355600" algn="l" rtl="0">
              <a:lnSpc>
                <a:spcPct val="115000"/>
              </a:lnSpc>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5pPr>
            <a:lvl6pPr marL="2743200" marR="0" lvl="5" indent="-355600" algn="l" rtl="0">
              <a:lnSpc>
                <a:spcPct val="115000"/>
              </a:lnSpc>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6pPr>
            <a:lvl7pPr marL="3200400" marR="0" lvl="6" indent="-355600" algn="l" rtl="0">
              <a:lnSpc>
                <a:spcPct val="115000"/>
              </a:lnSpc>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7pPr>
            <a:lvl8pPr marL="3657600" marR="0" lvl="7" indent="-355600" algn="l" rtl="0">
              <a:lnSpc>
                <a:spcPct val="115000"/>
              </a:lnSpc>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8pPr>
            <a:lvl9pPr marL="4114800" marR="0" lvl="8" indent="-355600" algn="l" rtl="0">
              <a:lnSpc>
                <a:spcPct val="115000"/>
              </a:lnSpc>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6.jpg"/><Relationship Id="rId5" Type="http://schemas.openxmlformats.org/officeDocument/2006/relationships/image" Target="../media/image11.png"/><Relationship Id="rId10" Type="http://schemas.openxmlformats.org/officeDocument/2006/relationships/image" Target="../media/image15.jpg"/><Relationship Id="rId4" Type="http://schemas.openxmlformats.org/officeDocument/2006/relationships/image" Target="../media/image10.png"/><Relationship Id="rId9" Type="http://schemas.openxmlformats.org/officeDocument/2006/relationships/image" Target="../media/image14.JP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
        <p:cNvGrpSpPr/>
        <p:nvPr/>
      </p:nvGrpSpPr>
      <p:grpSpPr>
        <a:xfrm>
          <a:off x="0" y="0"/>
          <a:ext cx="0" cy="0"/>
          <a:chOff x="0" y="0"/>
          <a:chExt cx="0" cy="0"/>
        </a:xfrm>
      </p:grpSpPr>
      <p:pic>
        <p:nvPicPr>
          <p:cNvPr id="144" name="Google Shape;144;p9"/>
          <p:cNvPicPr preferRelativeResize="0"/>
          <p:nvPr/>
        </p:nvPicPr>
        <p:blipFill>
          <a:blip r:embed="rId3">
            <a:alphaModFix/>
          </a:blip>
          <a:stretch>
            <a:fillRect/>
          </a:stretch>
        </p:blipFill>
        <p:spPr>
          <a:xfrm>
            <a:off x="12586749" y="0"/>
            <a:ext cx="20112927" cy="18639798"/>
          </a:xfrm>
          <a:prstGeom prst="rect">
            <a:avLst/>
          </a:prstGeom>
          <a:noFill/>
          <a:ln>
            <a:noFill/>
          </a:ln>
        </p:spPr>
      </p:pic>
      <p:pic>
        <p:nvPicPr>
          <p:cNvPr id="145" name="Google Shape;145;p9"/>
          <p:cNvPicPr preferRelativeResize="0"/>
          <p:nvPr/>
        </p:nvPicPr>
        <p:blipFill rotWithShape="1">
          <a:blip r:embed="rId4">
            <a:alphaModFix/>
          </a:blip>
          <a:srcRect l="28186"/>
          <a:stretch/>
        </p:blipFill>
        <p:spPr>
          <a:xfrm>
            <a:off x="-2" y="1028700"/>
            <a:ext cx="7999998" cy="8231126"/>
          </a:xfrm>
          <a:prstGeom prst="rect">
            <a:avLst/>
          </a:prstGeom>
          <a:noFill/>
          <a:ln>
            <a:noFill/>
          </a:ln>
        </p:spPr>
      </p:pic>
      <p:sp>
        <p:nvSpPr>
          <p:cNvPr id="149" name="Google Shape;149;p9"/>
          <p:cNvSpPr txBox="1"/>
          <p:nvPr/>
        </p:nvSpPr>
        <p:spPr>
          <a:xfrm>
            <a:off x="1028700" y="4255600"/>
            <a:ext cx="16230600" cy="15388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000" b="1" i="0" u="none" strike="noStrike" cap="none" dirty="0">
                <a:solidFill>
                  <a:srgbClr val="FFFFFF"/>
                </a:solidFill>
                <a:latin typeface="Inter"/>
                <a:ea typeface="Inter"/>
                <a:cs typeface="Inter"/>
                <a:sym typeface="Inter"/>
              </a:rPr>
              <a:t>COMPANY WEBSITE</a:t>
            </a:r>
            <a:endParaRPr sz="10000" dirty="0"/>
          </a:p>
        </p:txBody>
      </p:sp>
      <p:sp>
        <p:nvSpPr>
          <p:cNvPr id="150" name="Google Shape;150;p9"/>
          <p:cNvSpPr txBox="1"/>
          <p:nvPr/>
        </p:nvSpPr>
        <p:spPr>
          <a:xfrm>
            <a:off x="1234349" y="6001150"/>
            <a:ext cx="1883400"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1" dirty="0">
                <a:solidFill>
                  <a:srgbClr val="FFFFFF"/>
                </a:solidFill>
                <a:latin typeface="Inter"/>
                <a:ea typeface="Inter"/>
                <a:sym typeface="Inter"/>
              </a:rPr>
              <a:t>GROUP 5</a:t>
            </a:r>
            <a:endParaRPr dirty="0"/>
          </a:p>
        </p:txBody>
      </p:sp>
      <p:grpSp>
        <p:nvGrpSpPr>
          <p:cNvPr id="154" name="Google Shape;154;p9"/>
          <p:cNvGrpSpPr/>
          <p:nvPr/>
        </p:nvGrpSpPr>
        <p:grpSpPr>
          <a:xfrm>
            <a:off x="14128122" y="4202421"/>
            <a:ext cx="1592062" cy="1592062"/>
            <a:chOff x="0" y="0"/>
            <a:chExt cx="2122749" cy="2122749"/>
          </a:xfrm>
        </p:grpSpPr>
        <p:grpSp>
          <p:nvGrpSpPr>
            <p:cNvPr id="155" name="Google Shape;155;p9"/>
            <p:cNvGrpSpPr/>
            <p:nvPr/>
          </p:nvGrpSpPr>
          <p:grpSpPr>
            <a:xfrm rot="-5400000">
              <a:off x="0" y="0"/>
              <a:ext cx="2122749" cy="2122749"/>
              <a:chOff x="0" y="0"/>
              <a:chExt cx="812800" cy="812800"/>
            </a:xfrm>
          </p:grpSpPr>
          <p:sp>
            <p:nvSpPr>
              <p:cNvPr id="156" name="Google Shape;156;p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txBox="1"/>
              <p:nvPr/>
            </p:nvSpPr>
            <p:spPr>
              <a:xfrm>
                <a:off x="76200" y="28575"/>
                <a:ext cx="660300" cy="708000"/>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58" name="Google Shape;158;p9"/>
            <p:cNvCxnSpPr/>
            <p:nvPr/>
          </p:nvCxnSpPr>
          <p:spPr>
            <a:xfrm rot="10800000" flipH="1">
              <a:off x="497926" y="575746"/>
              <a:ext cx="1058399" cy="1058399"/>
            </a:xfrm>
            <a:prstGeom prst="straightConnector1">
              <a:avLst/>
            </a:prstGeom>
            <a:noFill/>
            <a:ln w="129875" cap="flat" cmpd="sng">
              <a:solidFill>
                <a:srgbClr val="000000"/>
              </a:solidFill>
              <a:prstDash val="solid"/>
              <a:round/>
              <a:headEnd type="none" w="sm" len="sm"/>
              <a:tailEnd type="none" w="sm" len="sm"/>
            </a:ln>
          </p:spPr>
        </p:cxnSp>
        <p:cxnSp>
          <p:nvCxnSpPr>
            <p:cNvPr id="159" name="Google Shape;159;p9"/>
            <p:cNvCxnSpPr/>
            <p:nvPr/>
          </p:nvCxnSpPr>
          <p:spPr>
            <a:xfrm rot="10800000">
              <a:off x="1569867" y="494456"/>
              <a:ext cx="0" cy="816723"/>
            </a:xfrm>
            <a:prstGeom prst="straightConnector1">
              <a:avLst/>
            </a:prstGeom>
            <a:noFill/>
            <a:ln w="129875" cap="flat" cmpd="sng">
              <a:solidFill>
                <a:srgbClr val="000000"/>
              </a:solidFill>
              <a:prstDash val="solid"/>
              <a:round/>
              <a:headEnd type="none" w="sm" len="sm"/>
              <a:tailEnd type="none" w="sm" len="sm"/>
            </a:ln>
          </p:spPr>
        </p:cxnSp>
        <p:cxnSp>
          <p:nvCxnSpPr>
            <p:cNvPr id="160" name="Google Shape;160;p9"/>
            <p:cNvCxnSpPr/>
            <p:nvPr/>
          </p:nvCxnSpPr>
          <p:spPr>
            <a:xfrm rot="10800000">
              <a:off x="811570" y="552883"/>
              <a:ext cx="816723" cy="0"/>
            </a:xfrm>
            <a:prstGeom prst="straightConnector1">
              <a:avLst/>
            </a:prstGeom>
            <a:noFill/>
            <a:ln w="129875" cap="flat" cmpd="sng">
              <a:solidFill>
                <a:srgbClr val="000000"/>
              </a:solidFill>
              <a:prstDash val="solid"/>
              <a:round/>
              <a:headEnd type="none" w="sm" len="sm"/>
              <a:tailEnd type="none" w="sm" len="sm"/>
            </a:ln>
          </p:spPr>
        </p:cxnSp>
      </p:grpSp>
      <p:cxnSp>
        <p:nvCxnSpPr>
          <p:cNvPr id="161" name="Google Shape;161;p9"/>
          <p:cNvCxnSpPr/>
          <p:nvPr/>
        </p:nvCxnSpPr>
        <p:spPr>
          <a:xfrm>
            <a:off x="3117628" y="6184042"/>
            <a:ext cx="14141672" cy="0"/>
          </a:xfrm>
          <a:prstGeom prst="straightConnector1">
            <a:avLst/>
          </a:prstGeom>
          <a:noFill/>
          <a:ln w="19050" cap="flat" cmpd="sng">
            <a:solidFill>
              <a:srgbClr val="FFFDFC"/>
            </a:solidFill>
            <a:prstDash val="solid"/>
            <a:round/>
            <a:headEnd type="none" w="sm" len="sm"/>
            <a:tailEnd type="none" w="sm" len="sm"/>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
          <a:extLst>
            <a:ext uri="{FF2B5EF4-FFF2-40B4-BE49-F238E27FC236}">
              <a16:creationId xmlns:a16="http://schemas.microsoft.com/office/drawing/2014/main" id="{BC35B065-534D-80C1-220B-F58A545E8DBE}"/>
            </a:ext>
          </a:extLst>
        </p:cNvPr>
        <p:cNvGrpSpPr/>
        <p:nvPr/>
      </p:nvGrpSpPr>
      <p:grpSpPr>
        <a:xfrm>
          <a:off x="0" y="0"/>
          <a:ext cx="0" cy="0"/>
          <a:chOff x="0" y="0"/>
          <a:chExt cx="0" cy="0"/>
        </a:xfrm>
      </p:grpSpPr>
      <p:pic>
        <p:nvPicPr>
          <p:cNvPr id="144" name="Google Shape;144;p9">
            <a:extLst>
              <a:ext uri="{FF2B5EF4-FFF2-40B4-BE49-F238E27FC236}">
                <a16:creationId xmlns:a16="http://schemas.microsoft.com/office/drawing/2014/main" id="{6FCB170F-265E-0F85-AE79-F65D17E38601}"/>
              </a:ext>
            </a:extLst>
          </p:cNvPr>
          <p:cNvPicPr preferRelativeResize="0"/>
          <p:nvPr/>
        </p:nvPicPr>
        <p:blipFill>
          <a:blip r:embed="rId3">
            <a:alphaModFix/>
          </a:blip>
          <a:stretch>
            <a:fillRect/>
          </a:stretch>
        </p:blipFill>
        <p:spPr>
          <a:xfrm>
            <a:off x="7363203" y="-1665773"/>
            <a:ext cx="27076070" cy="20046444"/>
          </a:xfrm>
          <a:prstGeom prst="rect">
            <a:avLst/>
          </a:prstGeom>
          <a:noFill/>
          <a:ln>
            <a:noFill/>
          </a:ln>
        </p:spPr>
      </p:pic>
      <p:pic>
        <p:nvPicPr>
          <p:cNvPr id="145" name="Google Shape;145;p9">
            <a:extLst>
              <a:ext uri="{FF2B5EF4-FFF2-40B4-BE49-F238E27FC236}">
                <a16:creationId xmlns:a16="http://schemas.microsoft.com/office/drawing/2014/main" id="{85F9E1E2-88A7-2BA9-F6A2-C2D9D11F0EF8}"/>
              </a:ext>
            </a:extLst>
          </p:cNvPr>
          <p:cNvPicPr preferRelativeResize="0"/>
          <p:nvPr/>
        </p:nvPicPr>
        <p:blipFill rotWithShape="1">
          <a:blip r:embed="rId4">
            <a:alphaModFix/>
          </a:blip>
          <a:srcRect l="28186"/>
          <a:stretch/>
        </p:blipFill>
        <p:spPr>
          <a:xfrm>
            <a:off x="0" y="465076"/>
            <a:ext cx="7999998" cy="8231126"/>
          </a:xfrm>
          <a:prstGeom prst="rect">
            <a:avLst/>
          </a:prstGeom>
          <a:noFill/>
          <a:ln>
            <a:noFill/>
          </a:ln>
        </p:spPr>
      </p:pic>
      <p:grpSp>
        <p:nvGrpSpPr>
          <p:cNvPr id="46" name="Google Shape;124;p9">
            <a:extLst>
              <a:ext uri="{FF2B5EF4-FFF2-40B4-BE49-F238E27FC236}">
                <a16:creationId xmlns:a16="http://schemas.microsoft.com/office/drawing/2014/main" id="{AADC4173-A602-3B00-1E86-8D6F185BD818}"/>
              </a:ext>
            </a:extLst>
          </p:cNvPr>
          <p:cNvGrpSpPr/>
          <p:nvPr/>
        </p:nvGrpSpPr>
        <p:grpSpPr>
          <a:xfrm>
            <a:off x="11259384" y="1433089"/>
            <a:ext cx="3420842" cy="4511033"/>
            <a:chOff x="0" y="0"/>
            <a:chExt cx="2273414" cy="1075309"/>
          </a:xfrm>
        </p:grpSpPr>
        <p:sp>
          <p:nvSpPr>
            <p:cNvPr id="47" name="Google Shape;125;p9">
              <a:extLst>
                <a:ext uri="{FF2B5EF4-FFF2-40B4-BE49-F238E27FC236}">
                  <a16:creationId xmlns:a16="http://schemas.microsoft.com/office/drawing/2014/main" id="{10B11043-8681-5276-2173-F73CBB57D33E}"/>
                </a:ext>
              </a:extLst>
            </p:cNvPr>
            <p:cNvSpPr/>
            <p:nvPr/>
          </p:nvSpPr>
          <p:spPr>
            <a:xfrm>
              <a:off x="0" y="0"/>
              <a:ext cx="2273414" cy="1075309"/>
            </a:xfrm>
            <a:custGeom>
              <a:avLst/>
              <a:gdLst/>
              <a:ahLst/>
              <a:cxnLst/>
              <a:rect l="l" t="t" r="r" b="b"/>
              <a:pathLst>
                <a:path w="2273414" h="1075309" extrusionOk="0">
                  <a:moveTo>
                    <a:pt x="45742" y="0"/>
                  </a:moveTo>
                  <a:lnTo>
                    <a:pt x="2227672" y="0"/>
                  </a:lnTo>
                  <a:cubicBezTo>
                    <a:pt x="2239803" y="0"/>
                    <a:pt x="2251438" y="4819"/>
                    <a:pt x="2260016" y="13397"/>
                  </a:cubicBezTo>
                  <a:cubicBezTo>
                    <a:pt x="2268594" y="21976"/>
                    <a:pt x="2273414" y="33610"/>
                    <a:pt x="2273414" y="45742"/>
                  </a:cubicBezTo>
                  <a:lnTo>
                    <a:pt x="2273414" y="1029567"/>
                  </a:lnTo>
                  <a:cubicBezTo>
                    <a:pt x="2273414" y="1041698"/>
                    <a:pt x="2268594" y="1053333"/>
                    <a:pt x="2260016" y="1061911"/>
                  </a:cubicBezTo>
                  <a:cubicBezTo>
                    <a:pt x="2251438" y="1070489"/>
                    <a:pt x="2239803" y="1075309"/>
                    <a:pt x="2227672" y="1075309"/>
                  </a:cubicBezTo>
                  <a:lnTo>
                    <a:pt x="45742" y="1075309"/>
                  </a:lnTo>
                  <a:cubicBezTo>
                    <a:pt x="33610" y="1075309"/>
                    <a:pt x="21976" y="1070489"/>
                    <a:pt x="13397" y="1061911"/>
                  </a:cubicBezTo>
                  <a:cubicBezTo>
                    <a:pt x="4819" y="1053333"/>
                    <a:pt x="0" y="1041698"/>
                    <a:pt x="0" y="1029567"/>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26;p9">
              <a:extLst>
                <a:ext uri="{FF2B5EF4-FFF2-40B4-BE49-F238E27FC236}">
                  <a16:creationId xmlns:a16="http://schemas.microsoft.com/office/drawing/2014/main" id="{E93A1120-E3C3-74B6-3A49-E94D7BA807DE}"/>
                </a:ext>
              </a:extLst>
            </p:cNvPr>
            <p:cNvSpPr txBox="1"/>
            <p:nvPr/>
          </p:nvSpPr>
          <p:spPr>
            <a:xfrm>
              <a:off x="0" y="9525"/>
              <a:ext cx="2273413" cy="1065784"/>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49" name="Picture 48">
            <a:extLst>
              <a:ext uri="{FF2B5EF4-FFF2-40B4-BE49-F238E27FC236}">
                <a16:creationId xmlns:a16="http://schemas.microsoft.com/office/drawing/2014/main" id="{5139D4DB-B9DE-F9F8-9A34-479FB101E3F5}"/>
              </a:ext>
            </a:extLst>
          </p:cNvPr>
          <p:cNvPicPr>
            <a:picLocks noChangeAspect="1"/>
          </p:cNvPicPr>
          <p:nvPr/>
        </p:nvPicPr>
        <p:blipFill>
          <a:blip r:embed="rId5"/>
          <a:stretch>
            <a:fillRect/>
          </a:stretch>
        </p:blipFill>
        <p:spPr>
          <a:xfrm>
            <a:off x="11437079" y="1693419"/>
            <a:ext cx="3046006" cy="3916294"/>
          </a:xfrm>
          <a:prstGeom prst="roundRect">
            <a:avLst>
              <a:gd name="adj" fmla="val 4351"/>
            </a:avLst>
          </a:prstGeom>
        </p:spPr>
      </p:pic>
      <p:sp>
        <p:nvSpPr>
          <p:cNvPr id="50" name="Google Shape;118;p9">
            <a:extLst>
              <a:ext uri="{FF2B5EF4-FFF2-40B4-BE49-F238E27FC236}">
                <a16:creationId xmlns:a16="http://schemas.microsoft.com/office/drawing/2014/main" id="{1C8B878C-5CC6-F556-C41C-AB1752EDF08F}"/>
              </a:ext>
            </a:extLst>
          </p:cNvPr>
          <p:cNvSpPr/>
          <p:nvPr/>
        </p:nvSpPr>
        <p:spPr>
          <a:xfrm>
            <a:off x="11286444" y="6121476"/>
            <a:ext cx="3292616" cy="4471946"/>
          </a:xfrm>
          <a:custGeom>
            <a:avLst/>
            <a:gdLst/>
            <a:ahLst/>
            <a:cxnLst/>
            <a:rect l="l" t="t" r="r" b="b"/>
            <a:pathLst>
              <a:path w="2147987" h="2441871" extrusionOk="0">
                <a:moveTo>
                  <a:pt x="48413" y="0"/>
                </a:moveTo>
                <a:lnTo>
                  <a:pt x="2099574" y="0"/>
                </a:lnTo>
                <a:cubicBezTo>
                  <a:pt x="2112414" y="0"/>
                  <a:pt x="2124728" y="5101"/>
                  <a:pt x="2133807" y="14180"/>
                </a:cubicBezTo>
                <a:cubicBezTo>
                  <a:pt x="2142886" y="23259"/>
                  <a:pt x="2147987" y="35573"/>
                  <a:pt x="2147987" y="48413"/>
                </a:cubicBezTo>
                <a:lnTo>
                  <a:pt x="2147987" y="2393459"/>
                </a:lnTo>
                <a:cubicBezTo>
                  <a:pt x="2147987" y="2406298"/>
                  <a:pt x="2142886" y="2418612"/>
                  <a:pt x="2133807" y="2427692"/>
                </a:cubicBezTo>
                <a:cubicBezTo>
                  <a:pt x="2124728" y="2436771"/>
                  <a:pt x="2112414" y="2441871"/>
                  <a:pt x="2099574" y="2441871"/>
                </a:cubicBezTo>
                <a:lnTo>
                  <a:pt x="48413" y="2441871"/>
                </a:lnTo>
                <a:cubicBezTo>
                  <a:pt x="21675" y="2441871"/>
                  <a:pt x="0" y="2420196"/>
                  <a:pt x="0" y="2393459"/>
                </a:cubicBezTo>
                <a:lnTo>
                  <a:pt x="0" y="48413"/>
                </a:lnTo>
                <a:cubicBezTo>
                  <a:pt x="0" y="35573"/>
                  <a:pt x="5101" y="23259"/>
                  <a:pt x="14180" y="14180"/>
                </a:cubicBezTo>
                <a:cubicBezTo>
                  <a:pt x="23259" y="5101"/>
                  <a:pt x="35573" y="0"/>
                  <a:pt x="48413"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1" name="Google Shape;124;p9">
            <a:extLst>
              <a:ext uri="{FF2B5EF4-FFF2-40B4-BE49-F238E27FC236}">
                <a16:creationId xmlns:a16="http://schemas.microsoft.com/office/drawing/2014/main" id="{9B8355BD-446A-F184-44DB-51763DB432E1}"/>
              </a:ext>
            </a:extLst>
          </p:cNvPr>
          <p:cNvGrpSpPr/>
          <p:nvPr/>
        </p:nvGrpSpPr>
        <p:grpSpPr>
          <a:xfrm>
            <a:off x="3416397" y="1520553"/>
            <a:ext cx="3728141" cy="4511033"/>
            <a:chOff x="0" y="0"/>
            <a:chExt cx="2273414" cy="1075309"/>
          </a:xfrm>
        </p:grpSpPr>
        <p:sp>
          <p:nvSpPr>
            <p:cNvPr id="52" name="Google Shape;125;p9">
              <a:extLst>
                <a:ext uri="{FF2B5EF4-FFF2-40B4-BE49-F238E27FC236}">
                  <a16:creationId xmlns:a16="http://schemas.microsoft.com/office/drawing/2014/main" id="{428C6B41-A1A7-D583-5D5C-A9B26BA95987}"/>
                </a:ext>
              </a:extLst>
            </p:cNvPr>
            <p:cNvSpPr/>
            <p:nvPr/>
          </p:nvSpPr>
          <p:spPr>
            <a:xfrm>
              <a:off x="0" y="0"/>
              <a:ext cx="2273414" cy="1075309"/>
            </a:xfrm>
            <a:custGeom>
              <a:avLst/>
              <a:gdLst/>
              <a:ahLst/>
              <a:cxnLst/>
              <a:rect l="l" t="t" r="r" b="b"/>
              <a:pathLst>
                <a:path w="2273414" h="1075309" extrusionOk="0">
                  <a:moveTo>
                    <a:pt x="45742" y="0"/>
                  </a:moveTo>
                  <a:lnTo>
                    <a:pt x="2227672" y="0"/>
                  </a:lnTo>
                  <a:cubicBezTo>
                    <a:pt x="2239803" y="0"/>
                    <a:pt x="2251438" y="4819"/>
                    <a:pt x="2260016" y="13397"/>
                  </a:cubicBezTo>
                  <a:cubicBezTo>
                    <a:pt x="2268594" y="21976"/>
                    <a:pt x="2273414" y="33610"/>
                    <a:pt x="2273414" y="45742"/>
                  </a:cubicBezTo>
                  <a:lnTo>
                    <a:pt x="2273414" y="1029567"/>
                  </a:lnTo>
                  <a:cubicBezTo>
                    <a:pt x="2273414" y="1041698"/>
                    <a:pt x="2268594" y="1053333"/>
                    <a:pt x="2260016" y="1061911"/>
                  </a:cubicBezTo>
                  <a:cubicBezTo>
                    <a:pt x="2251438" y="1070489"/>
                    <a:pt x="2239803" y="1075309"/>
                    <a:pt x="2227672" y="1075309"/>
                  </a:cubicBezTo>
                  <a:lnTo>
                    <a:pt x="45742" y="1075309"/>
                  </a:lnTo>
                  <a:cubicBezTo>
                    <a:pt x="33610" y="1075309"/>
                    <a:pt x="21976" y="1070489"/>
                    <a:pt x="13397" y="1061911"/>
                  </a:cubicBezTo>
                  <a:cubicBezTo>
                    <a:pt x="4819" y="1053333"/>
                    <a:pt x="0" y="1041698"/>
                    <a:pt x="0" y="1029567"/>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26;p9">
              <a:extLst>
                <a:ext uri="{FF2B5EF4-FFF2-40B4-BE49-F238E27FC236}">
                  <a16:creationId xmlns:a16="http://schemas.microsoft.com/office/drawing/2014/main" id="{8C9D78DC-4E6A-05ED-DEC2-C3D6633A1ECA}"/>
                </a:ext>
              </a:extLst>
            </p:cNvPr>
            <p:cNvSpPr txBox="1"/>
            <p:nvPr/>
          </p:nvSpPr>
          <p:spPr>
            <a:xfrm>
              <a:off x="0" y="9525"/>
              <a:ext cx="2273413" cy="1065784"/>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54" name="Google Shape;124;p9">
            <a:extLst>
              <a:ext uri="{FF2B5EF4-FFF2-40B4-BE49-F238E27FC236}">
                <a16:creationId xmlns:a16="http://schemas.microsoft.com/office/drawing/2014/main" id="{C8AF3576-870D-9897-1A5E-EE425CF7F18C}"/>
              </a:ext>
            </a:extLst>
          </p:cNvPr>
          <p:cNvGrpSpPr/>
          <p:nvPr/>
        </p:nvGrpSpPr>
        <p:grpSpPr>
          <a:xfrm>
            <a:off x="7491541" y="2383219"/>
            <a:ext cx="3420842" cy="4394841"/>
            <a:chOff x="0" y="0"/>
            <a:chExt cx="2273414" cy="1075309"/>
          </a:xfrm>
        </p:grpSpPr>
        <p:sp>
          <p:nvSpPr>
            <p:cNvPr id="55" name="Google Shape;125;p9">
              <a:extLst>
                <a:ext uri="{FF2B5EF4-FFF2-40B4-BE49-F238E27FC236}">
                  <a16:creationId xmlns:a16="http://schemas.microsoft.com/office/drawing/2014/main" id="{8758259B-ED5C-CFA9-5D04-0BF87C07FEE2}"/>
                </a:ext>
              </a:extLst>
            </p:cNvPr>
            <p:cNvSpPr/>
            <p:nvPr/>
          </p:nvSpPr>
          <p:spPr>
            <a:xfrm>
              <a:off x="0" y="0"/>
              <a:ext cx="2273414" cy="1075309"/>
            </a:xfrm>
            <a:custGeom>
              <a:avLst/>
              <a:gdLst/>
              <a:ahLst/>
              <a:cxnLst/>
              <a:rect l="l" t="t" r="r" b="b"/>
              <a:pathLst>
                <a:path w="2273414" h="1075309" extrusionOk="0">
                  <a:moveTo>
                    <a:pt x="45742" y="0"/>
                  </a:moveTo>
                  <a:lnTo>
                    <a:pt x="2227672" y="0"/>
                  </a:lnTo>
                  <a:cubicBezTo>
                    <a:pt x="2239803" y="0"/>
                    <a:pt x="2251438" y="4819"/>
                    <a:pt x="2260016" y="13397"/>
                  </a:cubicBezTo>
                  <a:cubicBezTo>
                    <a:pt x="2268594" y="21976"/>
                    <a:pt x="2273414" y="33610"/>
                    <a:pt x="2273414" y="45742"/>
                  </a:cubicBezTo>
                  <a:lnTo>
                    <a:pt x="2273414" y="1029567"/>
                  </a:lnTo>
                  <a:cubicBezTo>
                    <a:pt x="2273414" y="1041698"/>
                    <a:pt x="2268594" y="1053333"/>
                    <a:pt x="2260016" y="1061911"/>
                  </a:cubicBezTo>
                  <a:cubicBezTo>
                    <a:pt x="2251438" y="1070489"/>
                    <a:pt x="2239803" y="1075309"/>
                    <a:pt x="2227672" y="1075309"/>
                  </a:cubicBezTo>
                  <a:lnTo>
                    <a:pt x="45742" y="1075309"/>
                  </a:lnTo>
                  <a:cubicBezTo>
                    <a:pt x="33610" y="1075309"/>
                    <a:pt x="21976" y="1070489"/>
                    <a:pt x="13397" y="1061911"/>
                  </a:cubicBezTo>
                  <a:cubicBezTo>
                    <a:pt x="4819" y="1053333"/>
                    <a:pt x="0" y="1041698"/>
                    <a:pt x="0" y="1029567"/>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26;p9">
              <a:extLst>
                <a:ext uri="{FF2B5EF4-FFF2-40B4-BE49-F238E27FC236}">
                  <a16:creationId xmlns:a16="http://schemas.microsoft.com/office/drawing/2014/main" id="{375A68B9-2834-8207-356A-370ABBC8BD15}"/>
                </a:ext>
              </a:extLst>
            </p:cNvPr>
            <p:cNvSpPr txBox="1"/>
            <p:nvPr/>
          </p:nvSpPr>
          <p:spPr>
            <a:xfrm>
              <a:off x="0" y="9525"/>
              <a:ext cx="2273413" cy="1065784"/>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57" name="Google Shape;124;p9">
            <a:extLst>
              <a:ext uri="{FF2B5EF4-FFF2-40B4-BE49-F238E27FC236}">
                <a16:creationId xmlns:a16="http://schemas.microsoft.com/office/drawing/2014/main" id="{E9D06B10-B11B-AF14-F1B2-0D836CF0DEED}"/>
              </a:ext>
            </a:extLst>
          </p:cNvPr>
          <p:cNvGrpSpPr/>
          <p:nvPr/>
        </p:nvGrpSpPr>
        <p:grpSpPr>
          <a:xfrm>
            <a:off x="7444382" y="6982292"/>
            <a:ext cx="3578772" cy="4474181"/>
            <a:chOff x="0" y="0"/>
            <a:chExt cx="2273414" cy="1075309"/>
          </a:xfrm>
        </p:grpSpPr>
        <p:sp>
          <p:nvSpPr>
            <p:cNvPr id="58" name="Google Shape;125;p9">
              <a:extLst>
                <a:ext uri="{FF2B5EF4-FFF2-40B4-BE49-F238E27FC236}">
                  <a16:creationId xmlns:a16="http://schemas.microsoft.com/office/drawing/2014/main" id="{8324F92C-5F1A-D69C-DA78-781BBE0E666C}"/>
                </a:ext>
              </a:extLst>
            </p:cNvPr>
            <p:cNvSpPr/>
            <p:nvPr/>
          </p:nvSpPr>
          <p:spPr>
            <a:xfrm>
              <a:off x="0" y="0"/>
              <a:ext cx="2273414" cy="1075309"/>
            </a:xfrm>
            <a:custGeom>
              <a:avLst/>
              <a:gdLst/>
              <a:ahLst/>
              <a:cxnLst/>
              <a:rect l="l" t="t" r="r" b="b"/>
              <a:pathLst>
                <a:path w="2273414" h="1075309" extrusionOk="0">
                  <a:moveTo>
                    <a:pt x="45742" y="0"/>
                  </a:moveTo>
                  <a:lnTo>
                    <a:pt x="2227672" y="0"/>
                  </a:lnTo>
                  <a:cubicBezTo>
                    <a:pt x="2239803" y="0"/>
                    <a:pt x="2251438" y="4819"/>
                    <a:pt x="2260016" y="13397"/>
                  </a:cubicBezTo>
                  <a:cubicBezTo>
                    <a:pt x="2268594" y="21976"/>
                    <a:pt x="2273414" y="33610"/>
                    <a:pt x="2273414" y="45742"/>
                  </a:cubicBezTo>
                  <a:lnTo>
                    <a:pt x="2273414" y="1029567"/>
                  </a:lnTo>
                  <a:cubicBezTo>
                    <a:pt x="2273414" y="1041698"/>
                    <a:pt x="2268594" y="1053333"/>
                    <a:pt x="2260016" y="1061911"/>
                  </a:cubicBezTo>
                  <a:cubicBezTo>
                    <a:pt x="2251438" y="1070489"/>
                    <a:pt x="2239803" y="1075309"/>
                    <a:pt x="2227672" y="1075309"/>
                  </a:cubicBezTo>
                  <a:lnTo>
                    <a:pt x="45742" y="1075309"/>
                  </a:lnTo>
                  <a:cubicBezTo>
                    <a:pt x="33610" y="1075309"/>
                    <a:pt x="21976" y="1070489"/>
                    <a:pt x="13397" y="1061911"/>
                  </a:cubicBezTo>
                  <a:cubicBezTo>
                    <a:pt x="4819" y="1053333"/>
                    <a:pt x="0" y="1041698"/>
                    <a:pt x="0" y="1029567"/>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26;p9">
              <a:extLst>
                <a:ext uri="{FF2B5EF4-FFF2-40B4-BE49-F238E27FC236}">
                  <a16:creationId xmlns:a16="http://schemas.microsoft.com/office/drawing/2014/main" id="{EC0FB539-3EA0-F5A0-9416-931E3603E917}"/>
                </a:ext>
              </a:extLst>
            </p:cNvPr>
            <p:cNvSpPr txBox="1"/>
            <p:nvPr/>
          </p:nvSpPr>
          <p:spPr>
            <a:xfrm>
              <a:off x="0" y="9525"/>
              <a:ext cx="2273413" cy="1065784"/>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60" name="Google Shape;124;p9">
            <a:extLst>
              <a:ext uri="{FF2B5EF4-FFF2-40B4-BE49-F238E27FC236}">
                <a16:creationId xmlns:a16="http://schemas.microsoft.com/office/drawing/2014/main" id="{DC81E91E-9C63-9404-A565-DAD16E79BD2D}"/>
              </a:ext>
            </a:extLst>
          </p:cNvPr>
          <p:cNvGrpSpPr/>
          <p:nvPr/>
        </p:nvGrpSpPr>
        <p:grpSpPr>
          <a:xfrm>
            <a:off x="3455144" y="6198928"/>
            <a:ext cx="3728140" cy="4394841"/>
            <a:chOff x="0" y="0"/>
            <a:chExt cx="2273414" cy="1075309"/>
          </a:xfrm>
        </p:grpSpPr>
        <p:sp>
          <p:nvSpPr>
            <p:cNvPr id="61" name="Google Shape;125;p9">
              <a:extLst>
                <a:ext uri="{FF2B5EF4-FFF2-40B4-BE49-F238E27FC236}">
                  <a16:creationId xmlns:a16="http://schemas.microsoft.com/office/drawing/2014/main" id="{741BFEFC-671A-BC0E-61BF-73B1209FF439}"/>
                </a:ext>
              </a:extLst>
            </p:cNvPr>
            <p:cNvSpPr/>
            <p:nvPr/>
          </p:nvSpPr>
          <p:spPr>
            <a:xfrm>
              <a:off x="0" y="0"/>
              <a:ext cx="2273414" cy="1075309"/>
            </a:xfrm>
            <a:custGeom>
              <a:avLst/>
              <a:gdLst/>
              <a:ahLst/>
              <a:cxnLst/>
              <a:rect l="l" t="t" r="r" b="b"/>
              <a:pathLst>
                <a:path w="2273414" h="1075309" extrusionOk="0">
                  <a:moveTo>
                    <a:pt x="45742" y="0"/>
                  </a:moveTo>
                  <a:lnTo>
                    <a:pt x="2227672" y="0"/>
                  </a:lnTo>
                  <a:cubicBezTo>
                    <a:pt x="2239803" y="0"/>
                    <a:pt x="2251438" y="4819"/>
                    <a:pt x="2260016" y="13397"/>
                  </a:cubicBezTo>
                  <a:cubicBezTo>
                    <a:pt x="2268594" y="21976"/>
                    <a:pt x="2273414" y="33610"/>
                    <a:pt x="2273414" y="45742"/>
                  </a:cubicBezTo>
                  <a:lnTo>
                    <a:pt x="2273414" y="1029567"/>
                  </a:lnTo>
                  <a:cubicBezTo>
                    <a:pt x="2273414" y="1041698"/>
                    <a:pt x="2268594" y="1053333"/>
                    <a:pt x="2260016" y="1061911"/>
                  </a:cubicBezTo>
                  <a:cubicBezTo>
                    <a:pt x="2251438" y="1070489"/>
                    <a:pt x="2239803" y="1075309"/>
                    <a:pt x="2227672" y="1075309"/>
                  </a:cubicBezTo>
                  <a:lnTo>
                    <a:pt x="45742" y="1075309"/>
                  </a:lnTo>
                  <a:cubicBezTo>
                    <a:pt x="33610" y="1075309"/>
                    <a:pt x="21976" y="1070489"/>
                    <a:pt x="13397" y="1061911"/>
                  </a:cubicBezTo>
                  <a:cubicBezTo>
                    <a:pt x="4819" y="1053333"/>
                    <a:pt x="0" y="1041698"/>
                    <a:pt x="0" y="1029567"/>
                  </a:cubicBezTo>
                  <a:lnTo>
                    <a:pt x="0" y="45742"/>
                  </a:lnTo>
                  <a:cubicBezTo>
                    <a:pt x="0" y="33610"/>
                    <a:pt x="4819" y="21976"/>
                    <a:pt x="13397" y="13397"/>
                  </a:cubicBezTo>
                  <a:cubicBezTo>
                    <a:pt x="21976" y="4819"/>
                    <a:pt x="33610" y="0"/>
                    <a:pt x="45742" y="0"/>
                  </a:cubicBezTo>
                  <a:close/>
                </a:path>
              </a:pathLst>
            </a:custGeom>
            <a:solidFill>
              <a:srgbClr val="101010"/>
            </a:solidFill>
            <a:ln w="19050" cap="rnd" cmpd="sng">
              <a:solidFill>
                <a:srgbClr val="2424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26;p9">
              <a:extLst>
                <a:ext uri="{FF2B5EF4-FFF2-40B4-BE49-F238E27FC236}">
                  <a16:creationId xmlns:a16="http://schemas.microsoft.com/office/drawing/2014/main" id="{43FC7EA4-60DA-9BC1-1264-01EEB38A6349}"/>
                </a:ext>
              </a:extLst>
            </p:cNvPr>
            <p:cNvSpPr txBox="1"/>
            <p:nvPr/>
          </p:nvSpPr>
          <p:spPr>
            <a:xfrm>
              <a:off x="0" y="9525"/>
              <a:ext cx="2273413" cy="1065784"/>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63" name="Picture 62" descr="A person with long black hair wearing a white shirt&#10;&#10;AI-generated content may be incorrect.">
            <a:extLst>
              <a:ext uri="{FF2B5EF4-FFF2-40B4-BE49-F238E27FC236}">
                <a16:creationId xmlns:a16="http://schemas.microsoft.com/office/drawing/2014/main" id="{24879D86-72C9-F804-3693-C91CE423C35A}"/>
              </a:ext>
            </a:extLst>
          </p:cNvPr>
          <p:cNvPicPr>
            <a:picLocks noChangeAspect="1"/>
          </p:cNvPicPr>
          <p:nvPr/>
        </p:nvPicPr>
        <p:blipFill>
          <a:blip r:embed="rId6"/>
          <a:stretch>
            <a:fillRect/>
          </a:stretch>
        </p:blipFill>
        <p:spPr>
          <a:xfrm>
            <a:off x="3805860" y="6396771"/>
            <a:ext cx="3026705" cy="3874181"/>
          </a:xfrm>
          <a:prstGeom prst="roundRect">
            <a:avLst>
              <a:gd name="adj" fmla="val 5397"/>
            </a:avLst>
          </a:prstGeom>
        </p:spPr>
      </p:pic>
      <p:pic>
        <p:nvPicPr>
          <p:cNvPr id="128" name="Picture 127" descr="A black background with a black square&#10;&#10;AI-generated content may be incorrect.">
            <a:extLst>
              <a:ext uri="{FF2B5EF4-FFF2-40B4-BE49-F238E27FC236}">
                <a16:creationId xmlns:a16="http://schemas.microsoft.com/office/drawing/2014/main" id="{24F5255C-5556-9E9F-057F-5EFFF1AC2886}"/>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3805859" y="6396772"/>
            <a:ext cx="3026705" cy="3874180"/>
          </a:xfrm>
          <a:prstGeom prst="roundRect">
            <a:avLst>
              <a:gd name="adj" fmla="val 4392"/>
            </a:avLst>
          </a:prstGeom>
        </p:spPr>
      </p:pic>
      <p:sp>
        <p:nvSpPr>
          <p:cNvPr id="129" name="Google Shape;214;p13">
            <a:extLst>
              <a:ext uri="{FF2B5EF4-FFF2-40B4-BE49-F238E27FC236}">
                <a16:creationId xmlns:a16="http://schemas.microsoft.com/office/drawing/2014/main" id="{60661B63-9A44-3065-D9E8-A8903C6D244B}"/>
              </a:ext>
            </a:extLst>
          </p:cNvPr>
          <p:cNvSpPr txBox="1"/>
          <p:nvPr/>
        </p:nvSpPr>
        <p:spPr>
          <a:xfrm>
            <a:off x="3365765" y="9370573"/>
            <a:ext cx="3638692" cy="369332"/>
          </a:xfrm>
          <a:prstGeom prst="rect">
            <a:avLst/>
          </a:prstGeom>
          <a:noFill/>
          <a:ln>
            <a:noFill/>
          </a:ln>
        </p:spPr>
        <p:txBody>
          <a:bodyPr spcFirstLastPara="1" wrap="square" lIns="0" tIns="0" rIns="0" bIns="0" anchor="t" anchorCtr="0">
            <a:spAutoFit/>
          </a:bodyPr>
          <a:lstStyle/>
          <a:p>
            <a:pPr algn="ctr"/>
            <a:r>
              <a:rPr lang="en-US" sz="2400" b="1" dirty="0">
                <a:solidFill>
                  <a:schemeClr val="bg1"/>
                </a:solidFill>
                <a:latin typeface="Inter" panose="020B0604020202020204" charset="0"/>
                <a:ea typeface="Inter" panose="020B0604020202020204" charset="0"/>
              </a:rPr>
              <a:t>Soeng</a:t>
            </a:r>
            <a:r>
              <a:rPr lang="en-US" sz="2400" dirty="0">
                <a:solidFill>
                  <a:schemeClr val="bg1"/>
                </a:solidFill>
                <a:latin typeface="Inter" panose="020B0604020202020204" charset="0"/>
                <a:ea typeface="Inter" panose="020B0604020202020204" charset="0"/>
              </a:rPr>
              <a:t> Socheata</a:t>
            </a:r>
          </a:p>
        </p:txBody>
      </p:sp>
      <p:pic>
        <p:nvPicPr>
          <p:cNvPr id="131" name="Picture 130" descr="A person with long black hair wearing a white shirt&#10;&#10;AI-generated content may be incorrect.">
            <a:extLst>
              <a:ext uri="{FF2B5EF4-FFF2-40B4-BE49-F238E27FC236}">
                <a16:creationId xmlns:a16="http://schemas.microsoft.com/office/drawing/2014/main" id="{E5AB3083-A706-62AE-3092-2420776804A7}"/>
              </a:ext>
            </a:extLst>
          </p:cNvPr>
          <p:cNvPicPr>
            <a:picLocks noChangeAspect="1"/>
          </p:cNvPicPr>
          <p:nvPr/>
        </p:nvPicPr>
        <p:blipFill>
          <a:blip r:embed="rId9"/>
          <a:stretch>
            <a:fillRect/>
          </a:stretch>
        </p:blipFill>
        <p:spPr>
          <a:xfrm>
            <a:off x="7759415" y="2805901"/>
            <a:ext cx="2885091" cy="3711474"/>
          </a:xfrm>
          <a:prstGeom prst="roundRect">
            <a:avLst>
              <a:gd name="adj" fmla="val 4254"/>
            </a:avLst>
          </a:prstGeom>
        </p:spPr>
      </p:pic>
      <p:pic>
        <p:nvPicPr>
          <p:cNvPr id="132" name="Picture 131" descr="A black background with a black square&#10;&#10;AI-generated content may be incorrect.">
            <a:extLst>
              <a:ext uri="{FF2B5EF4-FFF2-40B4-BE49-F238E27FC236}">
                <a16:creationId xmlns:a16="http://schemas.microsoft.com/office/drawing/2014/main" id="{E3C17CED-DD54-7554-E097-8270CC0535E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7752493" y="2654145"/>
            <a:ext cx="2889704" cy="3874181"/>
          </a:xfrm>
          <a:prstGeom prst="roundRect">
            <a:avLst>
              <a:gd name="adj" fmla="val 4392"/>
            </a:avLst>
          </a:prstGeom>
        </p:spPr>
      </p:pic>
      <p:sp>
        <p:nvSpPr>
          <p:cNvPr id="133" name="Google Shape;214;p13">
            <a:extLst>
              <a:ext uri="{FF2B5EF4-FFF2-40B4-BE49-F238E27FC236}">
                <a16:creationId xmlns:a16="http://schemas.microsoft.com/office/drawing/2014/main" id="{AECD6576-AD9F-2A39-C398-FA658A2A17C0}"/>
              </a:ext>
            </a:extLst>
          </p:cNvPr>
          <p:cNvSpPr txBox="1"/>
          <p:nvPr/>
        </p:nvSpPr>
        <p:spPr>
          <a:xfrm>
            <a:off x="7754800" y="5681814"/>
            <a:ext cx="2885091" cy="307777"/>
          </a:xfrm>
          <a:prstGeom prst="rect">
            <a:avLst/>
          </a:prstGeom>
          <a:noFill/>
          <a:ln>
            <a:noFill/>
          </a:ln>
        </p:spPr>
        <p:txBody>
          <a:bodyPr spcFirstLastPara="1" wrap="square" lIns="0" tIns="0" rIns="0" bIns="0" anchor="t" anchorCtr="0">
            <a:spAutoFit/>
          </a:bodyPr>
          <a:lstStyle/>
          <a:p>
            <a:pPr algn="ctr"/>
            <a:r>
              <a:rPr lang="en-US" sz="2000" b="1" dirty="0">
                <a:solidFill>
                  <a:schemeClr val="bg1"/>
                </a:solidFill>
                <a:latin typeface="Inter" panose="020B0604020202020204" charset="0"/>
                <a:ea typeface="Inter" panose="020B0604020202020204" charset="0"/>
              </a:rPr>
              <a:t>Rem </a:t>
            </a:r>
            <a:r>
              <a:rPr lang="en-US" sz="1800" dirty="0">
                <a:solidFill>
                  <a:schemeClr val="bg1"/>
                </a:solidFill>
                <a:latin typeface="Inter" panose="020B0604020202020204" charset="0"/>
                <a:ea typeface="Inter" panose="020B0604020202020204" charset="0"/>
              </a:rPr>
              <a:t>Phearumtunmony</a:t>
            </a:r>
            <a:endParaRPr lang="en-US" sz="2000" dirty="0">
              <a:solidFill>
                <a:schemeClr val="bg1"/>
              </a:solidFill>
              <a:latin typeface="Inter" panose="020B0604020202020204" charset="0"/>
              <a:ea typeface="Inter" panose="020B0604020202020204" charset="0"/>
            </a:endParaRPr>
          </a:p>
        </p:txBody>
      </p:sp>
      <p:pic>
        <p:nvPicPr>
          <p:cNvPr id="135" name="Picture 134" descr="A person in a white shirt&#10;&#10;AI-generated content may be incorrect.">
            <a:extLst>
              <a:ext uri="{FF2B5EF4-FFF2-40B4-BE49-F238E27FC236}">
                <a16:creationId xmlns:a16="http://schemas.microsoft.com/office/drawing/2014/main" id="{A889C4AC-D024-32AC-51A3-67999859829D}"/>
              </a:ext>
            </a:extLst>
          </p:cNvPr>
          <p:cNvPicPr>
            <a:picLocks noChangeAspect="1"/>
          </p:cNvPicPr>
          <p:nvPr/>
        </p:nvPicPr>
        <p:blipFill>
          <a:blip r:embed="rId10"/>
          <a:stretch>
            <a:fillRect/>
          </a:stretch>
        </p:blipFill>
        <p:spPr>
          <a:xfrm>
            <a:off x="7775982" y="7117540"/>
            <a:ext cx="2916403" cy="3750267"/>
          </a:xfrm>
          <a:prstGeom prst="roundRect">
            <a:avLst>
              <a:gd name="adj" fmla="val 5954"/>
            </a:avLst>
          </a:prstGeom>
        </p:spPr>
      </p:pic>
      <p:pic>
        <p:nvPicPr>
          <p:cNvPr id="136" name="Picture 135" descr="A black background with a black square&#10;&#10;AI-generated content may be incorrect.">
            <a:extLst>
              <a:ext uri="{FF2B5EF4-FFF2-40B4-BE49-F238E27FC236}">
                <a16:creationId xmlns:a16="http://schemas.microsoft.com/office/drawing/2014/main" id="{41629B52-CDB0-4613-8E3D-EFDAA8AB37E6}"/>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7775980" y="7117540"/>
            <a:ext cx="2916405" cy="3761528"/>
          </a:xfrm>
          <a:prstGeom prst="roundRect">
            <a:avLst>
              <a:gd name="adj" fmla="val 4392"/>
            </a:avLst>
          </a:prstGeom>
        </p:spPr>
      </p:pic>
      <p:sp>
        <p:nvSpPr>
          <p:cNvPr id="137" name="Google Shape;214;p13">
            <a:extLst>
              <a:ext uri="{FF2B5EF4-FFF2-40B4-BE49-F238E27FC236}">
                <a16:creationId xmlns:a16="http://schemas.microsoft.com/office/drawing/2014/main" id="{5EB4D3C7-E440-2D2D-09FA-3D0CC6A58DE4}"/>
              </a:ext>
            </a:extLst>
          </p:cNvPr>
          <p:cNvSpPr txBox="1"/>
          <p:nvPr/>
        </p:nvSpPr>
        <p:spPr>
          <a:xfrm>
            <a:off x="7995977" y="9978689"/>
            <a:ext cx="2916406" cy="369332"/>
          </a:xfrm>
          <a:prstGeom prst="rect">
            <a:avLst/>
          </a:prstGeom>
          <a:noFill/>
          <a:ln>
            <a:noFill/>
          </a:ln>
        </p:spPr>
        <p:txBody>
          <a:bodyPr spcFirstLastPara="1" wrap="square" lIns="0" tIns="0" rIns="0" bIns="0" anchor="t" anchorCtr="0">
            <a:spAutoFit/>
          </a:bodyPr>
          <a:lstStyle/>
          <a:p>
            <a:r>
              <a:rPr lang="en-US" sz="2400" b="1" dirty="0">
                <a:solidFill>
                  <a:schemeClr val="bg1"/>
                </a:solidFill>
                <a:latin typeface="Inter" panose="020B0604020202020204" charset="0"/>
                <a:ea typeface="Inter" panose="020B0604020202020204" charset="0"/>
              </a:rPr>
              <a:t>Doung </a:t>
            </a:r>
            <a:r>
              <a:rPr lang="en-US" sz="2400" dirty="0">
                <a:solidFill>
                  <a:schemeClr val="bg1"/>
                </a:solidFill>
                <a:latin typeface="Inter" panose="020B0604020202020204" charset="0"/>
                <a:ea typeface="Inter" panose="020B0604020202020204" charset="0"/>
              </a:rPr>
              <a:t>Viseth</a:t>
            </a:r>
          </a:p>
        </p:txBody>
      </p:sp>
      <p:pic>
        <p:nvPicPr>
          <p:cNvPr id="139" name="Picture 138" descr="A black background with a black square&#10;&#10;AI-generated content may be incorrect.">
            <a:extLst>
              <a:ext uri="{FF2B5EF4-FFF2-40B4-BE49-F238E27FC236}">
                <a16:creationId xmlns:a16="http://schemas.microsoft.com/office/drawing/2014/main" id="{960EDC06-0322-6DBC-CA3B-3A3EC9E0176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11395578" y="2014917"/>
            <a:ext cx="3129008" cy="3624473"/>
          </a:xfrm>
          <a:prstGeom prst="roundRect">
            <a:avLst>
              <a:gd name="adj" fmla="val 4392"/>
            </a:avLst>
          </a:prstGeom>
        </p:spPr>
      </p:pic>
      <p:sp>
        <p:nvSpPr>
          <p:cNvPr id="140" name="Google Shape;214;p13">
            <a:extLst>
              <a:ext uri="{FF2B5EF4-FFF2-40B4-BE49-F238E27FC236}">
                <a16:creationId xmlns:a16="http://schemas.microsoft.com/office/drawing/2014/main" id="{D68B30FB-C74A-DB83-7F94-7E9F6EA03172}"/>
              </a:ext>
            </a:extLst>
          </p:cNvPr>
          <p:cNvSpPr txBox="1"/>
          <p:nvPr/>
        </p:nvSpPr>
        <p:spPr>
          <a:xfrm>
            <a:off x="11761847" y="4687716"/>
            <a:ext cx="2885091" cy="307777"/>
          </a:xfrm>
          <a:prstGeom prst="rect">
            <a:avLst/>
          </a:prstGeom>
          <a:noFill/>
          <a:ln>
            <a:noFill/>
          </a:ln>
        </p:spPr>
        <p:txBody>
          <a:bodyPr spcFirstLastPara="1" wrap="square" lIns="0" tIns="0" rIns="0" bIns="0" anchor="t" anchorCtr="0">
            <a:spAutoFit/>
          </a:bodyPr>
          <a:lstStyle/>
          <a:p>
            <a:r>
              <a:rPr lang="en-US" sz="2000" b="1" dirty="0">
                <a:solidFill>
                  <a:schemeClr val="bg1"/>
                </a:solidFill>
                <a:latin typeface="Inter" panose="020B0604020202020204" charset="0"/>
                <a:ea typeface="Inter" panose="020B0604020202020204" charset="0"/>
              </a:rPr>
              <a:t>Em </a:t>
            </a:r>
            <a:r>
              <a:rPr lang="en-US" sz="2000" dirty="0">
                <a:solidFill>
                  <a:schemeClr val="bg1"/>
                </a:solidFill>
                <a:latin typeface="Inter" panose="020B0604020202020204" charset="0"/>
                <a:ea typeface="Inter" panose="020B0604020202020204" charset="0"/>
              </a:rPr>
              <a:t>Ratana</a:t>
            </a:r>
          </a:p>
        </p:txBody>
      </p:sp>
      <p:pic>
        <p:nvPicPr>
          <p:cNvPr id="141" name="Picture 140" descr="A child with long black hair&#10;&#10;AI-generated content may be incorrect.">
            <a:extLst>
              <a:ext uri="{FF2B5EF4-FFF2-40B4-BE49-F238E27FC236}">
                <a16:creationId xmlns:a16="http://schemas.microsoft.com/office/drawing/2014/main" id="{837C5063-F80B-8348-05E2-E449A69F9D44}"/>
              </a:ext>
            </a:extLst>
          </p:cNvPr>
          <p:cNvPicPr>
            <a:picLocks noChangeAspect="1"/>
          </p:cNvPicPr>
          <p:nvPr/>
        </p:nvPicPr>
        <p:blipFill>
          <a:blip r:embed="rId11"/>
          <a:stretch>
            <a:fillRect/>
          </a:stretch>
        </p:blipFill>
        <p:spPr>
          <a:xfrm>
            <a:off x="11507830" y="6401382"/>
            <a:ext cx="2878735" cy="3701604"/>
          </a:xfrm>
          <a:prstGeom prst="roundRect">
            <a:avLst>
              <a:gd name="adj" fmla="val 5020"/>
            </a:avLst>
          </a:prstGeom>
        </p:spPr>
      </p:pic>
      <p:pic>
        <p:nvPicPr>
          <p:cNvPr id="142" name="Picture 141" descr="A black background with a black square&#10;&#10;AI-generated content may be incorrect.">
            <a:extLst>
              <a:ext uri="{FF2B5EF4-FFF2-40B4-BE49-F238E27FC236}">
                <a16:creationId xmlns:a16="http://schemas.microsoft.com/office/drawing/2014/main" id="{5877BB89-280A-188C-50E2-736EA6FED89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11499245" y="6333114"/>
            <a:ext cx="2887320" cy="3769872"/>
          </a:xfrm>
          <a:prstGeom prst="roundRect">
            <a:avLst>
              <a:gd name="adj" fmla="val 4392"/>
            </a:avLst>
          </a:prstGeom>
        </p:spPr>
      </p:pic>
      <p:sp>
        <p:nvSpPr>
          <p:cNvPr id="143" name="Google Shape;214;p13">
            <a:extLst>
              <a:ext uri="{FF2B5EF4-FFF2-40B4-BE49-F238E27FC236}">
                <a16:creationId xmlns:a16="http://schemas.microsoft.com/office/drawing/2014/main" id="{B74553EC-B6D2-D3F2-1C3C-8F83BCE22437}"/>
              </a:ext>
            </a:extLst>
          </p:cNvPr>
          <p:cNvSpPr txBox="1"/>
          <p:nvPr/>
        </p:nvSpPr>
        <p:spPr>
          <a:xfrm>
            <a:off x="11713381" y="9202918"/>
            <a:ext cx="2916406" cy="369332"/>
          </a:xfrm>
          <a:prstGeom prst="rect">
            <a:avLst/>
          </a:prstGeom>
          <a:noFill/>
          <a:ln>
            <a:noFill/>
          </a:ln>
        </p:spPr>
        <p:txBody>
          <a:bodyPr spcFirstLastPara="1" wrap="square" lIns="0" tIns="0" rIns="0" bIns="0" anchor="t" anchorCtr="0">
            <a:spAutoFit/>
          </a:bodyPr>
          <a:lstStyle/>
          <a:p>
            <a:r>
              <a:rPr lang="en-US" sz="2400" b="1" dirty="0">
                <a:solidFill>
                  <a:schemeClr val="bg1"/>
                </a:solidFill>
                <a:latin typeface="Inter" panose="020B0604020202020204" charset="0"/>
                <a:ea typeface="Inter" panose="020B0604020202020204" charset="0"/>
              </a:rPr>
              <a:t>Sopheak </a:t>
            </a:r>
            <a:r>
              <a:rPr lang="en-US" sz="2400" dirty="0">
                <a:solidFill>
                  <a:schemeClr val="bg1"/>
                </a:solidFill>
                <a:latin typeface="Inter" panose="020B0604020202020204" charset="0"/>
                <a:ea typeface="Inter" panose="020B0604020202020204" charset="0"/>
              </a:rPr>
              <a:t>Bormey</a:t>
            </a:r>
          </a:p>
        </p:txBody>
      </p:sp>
      <p:pic>
        <p:nvPicPr>
          <p:cNvPr id="147" name="Picture 12" descr="Particle GIFs - Get the best gif on GIFER">
            <a:extLst>
              <a:ext uri="{FF2B5EF4-FFF2-40B4-BE49-F238E27FC236}">
                <a16:creationId xmlns:a16="http://schemas.microsoft.com/office/drawing/2014/main" id="{AC0ACDB0-DD57-C91B-2814-995533FFD652}"/>
              </a:ext>
            </a:extLst>
          </p:cNvPr>
          <p:cNvPicPr>
            <a:picLocks noChangeAspect="1" noChangeArrowheads="1"/>
          </p:cNvPicPr>
          <p:nvPr/>
        </p:nvPicPr>
        <p:blipFill>
          <a:blip r:embed="rId12">
            <a:duotone>
              <a:prstClr val="black"/>
              <a:schemeClr val="bg1">
                <a:tint val="45000"/>
                <a:satMod val="400000"/>
              </a:schemeClr>
            </a:duotone>
            <a:alphaModFix amt="5000"/>
            <a:extLst>
              <a:ext uri="{28A0092B-C50C-407E-A947-70E740481C1C}">
                <a14:useLocalDpi xmlns:a14="http://schemas.microsoft.com/office/drawing/2010/main" val="0"/>
              </a:ext>
            </a:extLst>
          </a:blip>
          <a:srcRect/>
          <a:stretch>
            <a:fillRect/>
          </a:stretch>
        </p:blipFill>
        <p:spPr bwMode="auto">
          <a:xfrm rot="10800000">
            <a:off x="3805857" y="7108641"/>
            <a:ext cx="2969627" cy="2969627"/>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2" descr="Particle GIFs - Get the best gif on GIFER">
            <a:extLst>
              <a:ext uri="{FF2B5EF4-FFF2-40B4-BE49-F238E27FC236}">
                <a16:creationId xmlns:a16="http://schemas.microsoft.com/office/drawing/2014/main" id="{B7BBAE07-7FA3-23BA-40DB-C13434E03ECD}"/>
              </a:ext>
            </a:extLst>
          </p:cNvPr>
          <p:cNvPicPr>
            <a:picLocks noChangeAspect="1" noChangeArrowheads="1"/>
          </p:cNvPicPr>
          <p:nvPr/>
        </p:nvPicPr>
        <p:blipFill>
          <a:blip r:embed="rId12">
            <a:duotone>
              <a:prstClr val="black"/>
              <a:schemeClr val="bg1">
                <a:tint val="45000"/>
                <a:satMod val="400000"/>
              </a:schemeClr>
            </a:duotone>
            <a:alphaModFix amt="5000"/>
            <a:extLst>
              <a:ext uri="{28A0092B-C50C-407E-A947-70E740481C1C}">
                <a14:useLocalDpi xmlns:a14="http://schemas.microsoft.com/office/drawing/2010/main" val="0"/>
              </a:ext>
            </a:extLst>
          </a:blip>
          <a:srcRect/>
          <a:stretch>
            <a:fillRect/>
          </a:stretch>
        </p:blipFill>
        <p:spPr bwMode="auto">
          <a:xfrm rot="10800000">
            <a:off x="7705025" y="3176824"/>
            <a:ext cx="2969627" cy="2969627"/>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2" descr="Particle GIFs - Get the best gif on GIFER">
            <a:extLst>
              <a:ext uri="{FF2B5EF4-FFF2-40B4-BE49-F238E27FC236}">
                <a16:creationId xmlns:a16="http://schemas.microsoft.com/office/drawing/2014/main" id="{94605459-CB22-5D85-2671-3A402441F238}"/>
              </a:ext>
            </a:extLst>
          </p:cNvPr>
          <p:cNvPicPr>
            <a:picLocks noChangeAspect="1" noChangeArrowheads="1"/>
          </p:cNvPicPr>
          <p:nvPr/>
        </p:nvPicPr>
        <p:blipFill>
          <a:blip r:embed="rId12">
            <a:duotone>
              <a:prstClr val="black"/>
              <a:schemeClr val="bg1">
                <a:tint val="45000"/>
                <a:satMod val="400000"/>
              </a:schemeClr>
            </a:duotone>
            <a:alphaModFix amt="5000"/>
            <a:extLst>
              <a:ext uri="{28A0092B-C50C-407E-A947-70E740481C1C}">
                <a14:useLocalDpi xmlns:a14="http://schemas.microsoft.com/office/drawing/2010/main" val="0"/>
              </a:ext>
            </a:extLst>
          </a:blip>
          <a:srcRect/>
          <a:stretch>
            <a:fillRect/>
          </a:stretch>
        </p:blipFill>
        <p:spPr bwMode="auto">
          <a:xfrm rot="10800000">
            <a:off x="7646231" y="7863438"/>
            <a:ext cx="2969627" cy="2969627"/>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2" descr="Particle GIFs - Get the best gif on GIFER">
            <a:extLst>
              <a:ext uri="{FF2B5EF4-FFF2-40B4-BE49-F238E27FC236}">
                <a16:creationId xmlns:a16="http://schemas.microsoft.com/office/drawing/2014/main" id="{D582389E-C3F7-0FF8-7C12-A03F16C71609}"/>
              </a:ext>
            </a:extLst>
          </p:cNvPr>
          <p:cNvPicPr>
            <a:picLocks noChangeAspect="1" noChangeArrowheads="1"/>
          </p:cNvPicPr>
          <p:nvPr/>
        </p:nvPicPr>
        <p:blipFill>
          <a:blip r:embed="rId12">
            <a:duotone>
              <a:prstClr val="black"/>
              <a:schemeClr val="bg1">
                <a:tint val="45000"/>
                <a:satMod val="400000"/>
              </a:schemeClr>
            </a:duotone>
            <a:alphaModFix amt="5000"/>
            <a:extLst>
              <a:ext uri="{28A0092B-C50C-407E-A947-70E740481C1C}">
                <a14:useLocalDpi xmlns:a14="http://schemas.microsoft.com/office/drawing/2010/main" val="0"/>
              </a:ext>
            </a:extLst>
          </a:blip>
          <a:srcRect/>
          <a:stretch>
            <a:fillRect/>
          </a:stretch>
        </p:blipFill>
        <p:spPr bwMode="auto">
          <a:xfrm rot="10800000">
            <a:off x="11609433" y="7091691"/>
            <a:ext cx="2969627" cy="2969627"/>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2" descr="Particle GIFs - Get the best gif on GIFER">
            <a:extLst>
              <a:ext uri="{FF2B5EF4-FFF2-40B4-BE49-F238E27FC236}">
                <a16:creationId xmlns:a16="http://schemas.microsoft.com/office/drawing/2014/main" id="{6A572C32-8650-EC2E-F07D-EDBF688E48D6}"/>
              </a:ext>
            </a:extLst>
          </p:cNvPr>
          <p:cNvPicPr>
            <a:picLocks noChangeAspect="1" noChangeArrowheads="1"/>
          </p:cNvPicPr>
          <p:nvPr/>
        </p:nvPicPr>
        <p:blipFill>
          <a:blip r:embed="rId12">
            <a:duotone>
              <a:prstClr val="black"/>
              <a:schemeClr val="bg1">
                <a:tint val="45000"/>
                <a:satMod val="400000"/>
              </a:schemeClr>
            </a:duotone>
            <a:alphaModFix amt="5000"/>
            <a:extLst>
              <a:ext uri="{28A0092B-C50C-407E-A947-70E740481C1C}">
                <a14:useLocalDpi xmlns:a14="http://schemas.microsoft.com/office/drawing/2010/main" val="0"/>
              </a:ext>
            </a:extLst>
          </a:blip>
          <a:srcRect/>
          <a:stretch>
            <a:fillRect/>
          </a:stretch>
        </p:blipFill>
        <p:spPr bwMode="auto">
          <a:xfrm rot="10800000">
            <a:off x="11511254" y="2586361"/>
            <a:ext cx="2969627" cy="2969627"/>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a:extLst>
              <a:ext uri="{FF2B5EF4-FFF2-40B4-BE49-F238E27FC236}">
                <a16:creationId xmlns:a16="http://schemas.microsoft.com/office/drawing/2014/main" id="{A878D33A-C414-9CE9-B07D-4461CFB14744}"/>
              </a:ext>
            </a:extLst>
          </p:cNvPr>
          <p:cNvGrpSpPr/>
          <p:nvPr/>
        </p:nvGrpSpPr>
        <p:grpSpPr>
          <a:xfrm>
            <a:off x="3689856" y="2014917"/>
            <a:ext cx="3181220" cy="3747586"/>
            <a:chOff x="7181247" y="888328"/>
            <a:chExt cx="3181220" cy="3747586"/>
          </a:xfrm>
        </p:grpSpPr>
        <p:pic>
          <p:nvPicPr>
            <p:cNvPr id="164" name="Picture 163">
              <a:extLst>
                <a:ext uri="{FF2B5EF4-FFF2-40B4-BE49-F238E27FC236}">
                  <a16:creationId xmlns:a16="http://schemas.microsoft.com/office/drawing/2014/main" id="{FC2F574B-6731-689C-0E45-922E23B15092}"/>
                </a:ext>
              </a:extLst>
            </p:cNvPr>
            <p:cNvPicPr>
              <a:picLocks noChangeAspect="1"/>
            </p:cNvPicPr>
            <p:nvPr/>
          </p:nvPicPr>
          <p:blipFill>
            <a:blip r:embed="rId13"/>
            <a:srcRect t="2250" b="92827"/>
            <a:stretch>
              <a:fillRect/>
            </a:stretch>
          </p:blipFill>
          <p:spPr>
            <a:xfrm>
              <a:off x="7188940" y="1184934"/>
              <a:ext cx="3173527" cy="156223"/>
            </a:xfrm>
            <a:prstGeom prst="rect">
              <a:avLst/>
            </a:prstGeom>
          </p:spPr>
        </p:pic>
        <p:pic>
          <p:nvPicPr>
            <p:cNvPr id="165" name="Picture 164">
              <a:extLst>
                <a:ext uri="{FF2B5EF4-FFF2-40B4-BE49-F238E27FC236}">
                  <a16:creationId xmlns:a16="http://schemas.microsoft.com/office/drawing/2014/main" id="{61CB5850-6590-A19C-26BB-FC9730C7E8E2}"/>
                </a:ext>
              </a:extLst>
            </p:cNvPr>
            <p:cNvPicPr>
              <a:picLocks noChangeAspect="1"/>
            </p:cNvPicPr>
            <p:nvPr/>
          </p:nvPicPr>
          <p:blipFill>
            <a:blip r:embed="rId13"/>
            <a:srcRect t="2250" b="92827"/>
            <a:stretch>
              <a:fillRect/>
            </a:stretch>
          </p:blipFill>
          <p:spPr>
            <a:xfrm>
              <a:off x="7187637" y="1028710"/>
              <a:ext cx="3173527" cy="156223"/>
            </a:xfrm>
            <a:prstGeom prst="rect">
              <a:avLst/>
            </a:prstGeom>
          </p:spPr>
        </p:pic>
        <p:pic>
          <p:nvPicPr>
            <p:cNvPr id="166" name="Picture 165">
              <a:extLst>
                <a:ext uri="{FF2B5EF4-FFF2-40B4-BE49-F238E27FC236}">
                  <a16:creationId xmlns:a16="http://schemas.microsoft.com/office/drawing/2014/main" id="{45782B22-F8F0-099F-7BE3-6AB5C3921997}"/>
                </a:ext>
              </a:extLst>
            </p:cNvPr>
            <p:cNvPicPr>
              <a:picLocks noChangeAspect="1"/>
            </p:cNvPicPr>
            <p:nvPr/>
          </p:nvPicPr>
          <p:blipFill>
            <a:blip r:embed="rId13"/>
            <a:srcRect t="2250" b="92827"/>
            <a:stretch>
              <a:fillRect/>
            </a:stretch>
          </p:blipFill>
          <p:spPr>
            <a:xfrm>
              <a:off x="7187637" y="888328"/>
              <a:ext cx="3173527" cy="156223"/>
            </a:xfrm>
            <a:prstGeom prst="roundRect">
              <a:avLst>
                <a:gd name="adj" fmla="val 50000"/>
              </a:avLst>
            </a:prstGeom>
          </p:spPr>
        </p:pic>
        <p:pic>
          <p:nvPicPr>
            <p:cNvPr id="167" name="Picture 166">
              <a:extLst>
                <a:ext uri="{FF2B5EF4-FFF2-40B4-BE49-F238E27FC236}">
                  <a16:creationId xmlns:a16="http://schemas.microsoft.com/office/drawing/2014/main" id="{5B2F4AD4-BAD1-560A-A7B2-63E789602166}"/>
                </a:ext>
              </a:extLst>
            </p:cNvPr>
            <p:cNvPicPr>
              <a:picLocks noChangeAspect="1"/>
            </p:cNvPicPr>
            <p:nvPr/>
          </p:nvPicPr>
          <p:blipFill>
            <a:blip r:embed="rId13"/>
            <a:srcRect t="2250" b="92827"/>
            <a:stretch>
              <a:fillRect/>
            </a:stretch>
          </p:blipFill>
          <p:spPr>
            <a:xfrm>
              <a:off x="7187637" y="960138"/>
              <a:ext cx="3173527" cy="156223"/>
            </a:xfrm>
            <a:prstGeom prst="rect">
              <a:avLst/>
            </a:prstGeom>
          </p:spPr>
        </p:pic>
        <p:pic>
          <p:nvPicPr>
            <p:cNvPr id="168" name="Picture 167">
              <a:extLst>
                <a:ext uri="{FF2B5EF4-FFF2-40B4-BE49-F238E27FC236}">
                  <a16:creationId xmlns:a16="http://schemas.microsoft.com/office/drawing/2014/main" id="{6987493C-3DA4-AB94-805C-EC74CAC464A9}"/>
                </a:ext>
              </a:extLst>
            </p:cNvPr>
            <p:cNvPicPr>
              <a:picLocks noChangeAspect="1"/>
            </p:cNvPicPr>
            <p:nvPr/>
          </p:nvPicPr>
          <p:blipFill>
            <a:blip r:embed="rId13"/>
            <a:srcRect t="2250" b="92827"/>
            <a:stretch>
              <a:fillRect/>
            </a:stretch>
          </p:blipFill>
          <p:spPr>
            <a:xfrm>
              <a:off x="7187637" y="1310918"/>
              <a:ext cx="3173527" cy="156223"/>
            </a:xfrm>
            <a:prstGeom prst="rect">
              <a:avLst/>
            </a:prstGeom>
          </p:spPr>
        </p:pic>
        <p:pic>
          <p:nvPicPr>
            <p:cNvPr id="169" name="Picture 168">
              <a:extLst>
                <a:ext uri="{FF2B5EF4-FFF2-40B4-BE49-F238E27FC236}">
                  <a16:creationId xmlns:a16="http://schemas.microsoft.com/office/drawing/2014/main" id="{9F44CD2C-8366-D319-3CAF-B0BEBD37FB06}"/>
                </a:ext>
              </a:extLst>
            </p:cNvPr>
            <p:cNvPicPr>
              <a:picLocks noChangeAspect="1"/>
            </p:cNvPicPr>
            <p:nvPr/>
          </p:nvPicPr>
          <p:blipFill>
            <a:blip r:embed="rId14"/>
            <a:stretch>
              <a:fillRect/>
            </a:stretch>
          </p:blipFill>
          <p:spPr>
            <a:xfrm>
              <a:off x="7181247" y="1455997"/>
              <a:ext cx="3179917" cy="3179917"/>
            </a:xfrm>
            <a:prstGeom prst="rect">
              <a:avLst/>
            </a:prstGeom>
          </p:spPr>
        </p:pic>
      </p:grpSp>
      <p:pic>
        <p:nvPicPr>
          <p:cNvPr id="170" name="Picture 169" descr="A black background with a black square&#10;&#10;AI-generated content may be incorrect.">
            <a:extLst>
              <a:ext uri="{FF2B5EF4-FFF2-40B4-BE49-F238E27FC236}">
                <a16:creationId xmlns:a16="http://schemas.microsoft.com/office/drawing/2014/main" id="{F6883728-D1A7-2A0A-AAE2-0DF6ACA7388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3693050" y="2063304"/>
            <a:ext cx="3173527" cy="3699199"/>
          </a:xfrm>
          <a:prstGeom prst="rect">
            <a:avLst/>
          </a:prstGeom>
        </p:spPr>
      </p:pic>
      <p:sp>
        <p:nvSpPr>
          <p:cNvPr id="171" name="Google Shape;214;p13">
            <a:extLst>
              <a:ext uri="{FF2B5EF4-FFF2-40B4-BE49-F238E27FC236}">
                <a16:creationId xmlns:a16="http://schemas.microsoft.com/office/drawing/2014/main" id="{B2283F4C-0D84-0D67-29CB-8B9A760E0F41}"/>
              </a:ext>
            </a:extLst>
          </p:cNvPr>
          <p:cNvSpPr txBox="1"/>
          <p:nvPr/>
        </p:nvSpPr>
        <p:spPr>
          <a:xfrm>
            <a:off x="3265095" y="4933913"/>
            <a:ext cx="3638692" cy="307777"/>
          </a:xfrm>
          <a:prstGeom prst="rect">
            <a:avLst/>
          </a:prstGeom>
          <a:noFill/>
          <a:ln>
            <a:noFill/>
          </a:ln>
        </p:spPr>
        <p:txBody>
          <a:bodyPr spcFirstLastPara="1" wrap="square" lIns="0" tIns="0" rIns="0" bIns="0" anchor="t" anchorCtr="0">
            <a:spAutoFit/>
          </a:bodyPr>
          <a:lstStyle/>
          <a:p>
            <a:pPr algn="ctr"/>
            <a:r>
              <a:rPr lang="en-US" sz="2000" b="1" dirty="0">
                <a:solidFill>
                  <a:schemeClr val="bg1"/>
                </a:solidFill>
                <a:latin typeface="Inter" panose="020B0604020202020204" charset="0"/>
                <a:ea typeface="Inter" panose="020B0604020202020204" charset="0"/>
              </a:rPr>
              <a:t>Choun </a:t>
            </a:r>
            <a:r>
              <a:rPr lang="en-US" sz="2000" dirty="0">
                <a:solidFill>
                  <a:schemeClr val="bg1"/>
                </a:solidFill>
                <a:latin typeface="Inter" panose="020B0604020202020204" charset="0"/>
                <a:ea typeface="Inter" panose="020B0604020202020204" charset="0"/>
              </a:rPr>
              <a:t>Theachumnith</a:t>
            </a:r>
          </a:p>
        </p:txBody>
      </p:sp>
      <p:pic>
        <p:nvPicPr>
          <p:cNvPr id="173" name="Picture 12" descr="Particle GIFs - Get the best gif on GIFER">
            <a:extLst>
              <a:ext uri="{FF2B5EF4-FFF2-40B4-BE49-F238E27FC236}">
                <a16:creationId xmlns:a16="http://schemas.microsoft.com/office/drawing/2014/main" id="{43AA6FF2-D9E3-655D-8C6E-B1C4A66C4D81}"/>
              </a:ext>
            </a:extLst>
          </p:cNvPr>
          <p:cNvPicPr>
            <a:picLocks noChangeAspect="1" noChangeArrowheads="1"/>
          </p:cNvPicPr>
          <p:nvPr/>
        </p:nvPicPr>
        <p:blipFill>
          <a:blip r:embed="rId12">
            <a:duotone>
              <a:prstClr val="black"/>
              <a:schemeClr val="bg1">
                <a:tint val="45000"/>
                <a:satMod val="400000"/>
              </a:schemeClr>
            </a:duotone>
            <a:alphaModFix amt="5000"/>
            <a:extLst>
              <a:ext uri="{28A0092B-C50C-407E-A947-70E740481C1C}">
                <a14:useLocalDpi xmlns:a14="http://schemas.microsoft.com/office/drawing/2010/main" val="0"/>
              </a:ext>
            </a:extLst>
          </a:blip>
          <a:srcRect/>
          <a:stretch>
            <a:fillRect/>
          </a:stretch>
        </p:blipFill>
        <p:spPr bwMode="auto">
          <a:xfrm rot="10800000">
            <a:off x="3515425" y="2220470"/>
            <a:ext cx="3062868" cy="3556020"/>
          </a:xfrm>
          <a:prstGeom prst="rect">
            <a:avLst/>
          </a:prstGeom>
          <a:noFill/>
          <a:extLst>
            <a:ext uri="{909E8E84-426E-40DD-AFC4-6F175D3DCCD1}">
              <a14:hiddenFill xmlns:a14="http://schemas.microsoft.com/office/drawing/2010/main">
                <a:solidFill>
                  <a:srgbClr val="FFFFFF"/>
                </a:solidFill>
              </a14:hiddenFill>
            </a:ext>
          </a:extLst>
        </p:spPr>
      </p:pic>
      <p:sp>
        <p:nvSpPr>
          <p:cNvPr id="174" name="Google Shape;178;p10">
            <a:extLst>
              <a:ext uri="{FF2B5EF4-FFF2-40B4-BE49-F238E27FC236}">
                <a16:creationId xmlns:a16="http://schemas.microsoft.com/office/drawing/2014/main" id="{6927DE04-8FA3-16A3-E914-804A6B7BF108}"/>
              </a:ext>
            </a:extLst>
          </p:cNvPr>
          <p:cNvSpPr txBox="1"/>
          <p:nvPr/>
        </p:nvSpPr>
        <p:spPr>
          <a:xfrm>
            <a:off x="5012193" y="197493"/>
            <a:ext cx="8591470"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FFFFFF"/>
                </a:solidFill>
                <a:latin typeface="Inter"/>
                <a:ea typeface="Inter"/>
                <a:cs typeface="Inter"/>
                <a:sym typeface="Inter"/>
              </a:rPr>
              <a:t>TEAM MEMBERS</a:t>
            </a:r>
            <a:endParaRPr dirty="0"/>
          </a:p>
        </p:txBody>
      </p:sp>
    </p:spTree>
    <p:extLst>
      <p:ext uri="{BB962C8B-B14F-4D97-AF65-F5344CB8AC3E}">
        <p14:creationId xmlns:p14="http://schemas.microsoft.com/office/powerpoint/2010/main" val="2759374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5"/>
        <p:cNvGrpSpPr/>
        <p:nvPr/>
      </p:nvGrpSpPr>
      <p:grpSpPr>
        <a:xfrm>
          <a:off x="0" y="0"/>
          <a:ext cx="0" cy="0"/>
          <a:chOff x="0" y="0"/>
          <a:chExt cx="0" cy="0"/>
        </a:xfrm>
      </p:grpSpPr>
      <p:pic>
        <p:nvPicPr>
          <p:cNvPr id="2" name="Google Shape;144;p9">
            <a:extLst>
              <a:ext uri="{FF2B5EF4-FFF2-40B4-BE49-F238E27FC236}">
                <a16:creationId xmlns:a16="http://schemas.microsoft.com/office/drawing/2014/main" id="{F68F44D7-F25B-6AD2-5380-F36D37BF6BAF}"/>
              </a:ext>
            </a:extLst>
          </p:cNvPr>
          <p:cNvPicPr preferRelativeResize="0"/>
          <p:nvPr/>
        </p:nvPicPr>
        <p:blipFill>
          <a:blip r:embed="rId3">
            <a:alphaModFix/>
          </a:blip>
          <a:stretch>
            <a:fillRect/>
          </a:stretch>
        </p:blipFill>
        <p:spPr>
          <a:xfrm>
            <a:off x="-8255469" y="-2599313"/>
            <a:ext cx="20112927" cy="18639798"/>
          </a:xfrm>
          <a:prstGeom prst="rect">
            <a:avLst/>
          </a:prstGeom>
          <a:noFill/>
          <a:ln>
            <a:noFill/>
          </a:ln>
        </p:spPr>
      </p:pic>
      <p:cxnSp>
        <p:nvCxnSpPr>
          <p:cNvPr id="170" name="Google Shape;170;p10"/>
          <p:cNvCxnSpPr/>
          <p:nvPr/>
        </p:nvCxnSpPr>
        <p:spPr>
          <a:xfrm>
            <a:off x="1028700" y="2506857"/>
            <a:ext cx="16230600" cy="0"/>
          </a:xfrm>
          <a:prstGeom prst="straightConnector1">
            <a:avLst/>
          </a:prstGeom>
          <a:noFill/>
          <a:ln w="19050" cap="flat" cmpd="sng">
            <a:solidFill>
              <a:srgbClr val="FFFFFF"/>
            </a:solidFill>
            <a:prstDash val="solid"/>
            <a:round/>
            <a:headEnd type="none" w="sm" len="sm"/>
            <a:tailEnd type="none" w="sm" len="sm"/>
          </a:ln>
        </p:spPr>
      </p:cxnSp>
      <p:cxnSp>
        <p:nvCxnSpPr>
          <p:cNvPr id="171" name="Google Shape;171;p10"/>
          <p:cNvCxnSpPr/>
          <p:nvPr/>
        </p:nvCxnSpPr>
        <p:spPr>
          <a:xfrm>
            <a:off x="1028700" y="4192337"/>
            <a:ext cx="16230600" cy="0"/>
          </a:xfrm>
          <a:prstGeom prst="straightConnector1">
            <a:avLst/>
          </a:prstGeom>
          <a:noFill/>
          <a:ln w="19050" cap="flat" cmpd="sng">
            <a:solidFill>
              <a:srgbClr val="FFFFFF"/>
            </a:solidFill>
            <a:prstDash val="solid"/>
            <a:round/>
            <a:headEnd type="none" w="sm" len="sm"/>
            <a:tailEnd type="none" w="sm" len="sm"/>
          </a:ln>
        </p:spPr>
      </p:cxnSp>
      <p:cxnSp>
        <p:nvCxnSpPr>
          <p:cNvPr id="172" name="Google Shape;172;p10"/>
          <p:cNvCxnSpPr/>
          <p:nvPr/>
        </p:nvCxnSpPr>
        <p:spPr>
          <a:xfrm>
            <a:off x="1028700" y="5877816"/>
            <a:ext cx="16230600" cy="0"/>
          </a:xfrm>
          <a:prstGeom prst="straightConnector1">
            <a:avLst/>
          </a:prstGeom>
          <a:noFill/>
          <a:ln w="19050" cap="flat" cmpd="sng">
            <a:solidFill>
              <a:srgbClr val="FFFFFF"/>
            </a:solidFill>
            <a:prstDash val="solid"/>
            <a:round/>
            <a:headEnd type="none" w="sm" len="sm"/>
            <a:tailEnd type="none" w="sm" len="sm"/>
          </a:ln>
        </p:spPr>
      </p:cxnSp>
      <p:cxnSp>
        <p:nvCxnSpPr>
          <p:cNvPr id="173" name="Google Shape;173;p10"/>
          <p:cNvCxnSpPr/>
          <p:nvPr/>
        </p:nvCxnSpPr>
        <p:spPr>
          <a:xfrm>
            <a:off x="1028700" y="7563296"/>
            <a:ext cx="16230600" cy="0"/>
          </a:xfrm>
          <a:prstGeom prst="straightConnector1">
            <a:avLst/>
          </a:prstGeom>
          <a:noFill/>
          <a:ln w="19050" cap="flat" cmpd="sng">
            <a:solidFill>
              <a:srgbClr val="FFFFFF"/>
            </a:solidFill>
            <a:prstDash val="solid"/>
            <a:round/>
            <a:headEnd type="none" w="sm" len="sm"/>
            <a:tailEnd type="none" w="sm" len="sm"/>
          </a:ln>
        </p:spPr>
      </p:cxnSp>
      <p:cxnSp>
        <p:nvCxnSpPr>
          <p:cNvPr id="174" name="Google Shape;174;p10"/>
          <p:cNvCxnSpPr/>
          <p:nvPr/>
        </p:nvCxnSpPr>
        <p:spPr>
          <a:xfrm>
            <a:off x="1028700" y="9248775"/>
            <a:ext cx="16230600" cy="0"/>
          </a:xfrm>
          <a:prstGeom prst="straightConnector1">
            <a:avLst/>
          </a:prstGeom>
          <a:noFill/>
          <a:ln w="19050" cap="flat" cmpd="sng">
            <a:solidFill>
              <a:srgbClr val="FFFFFF"/>
            </a:solidFill>
            <a:prstDash val="solid"/>
            <a:round/>
            <a:headEnd type="none" w="sm" len="sm"/>
            <a:tailEnd type="none" w="sm" len="sm"/>
          </a:ln>
        </p:spPr>
      </p:cxnSp>
      <p:grpSp>
        <p:nvGrpSpPr>
          <p:cNvPr id="175" name="Google Shape;175;p10"/>
          <p:cNvGrpSpPr/>
          <p:nvPr/>
        </p:nvGrpSpPr>
        <p:grpSpPr>
          <a:xfrm>
            <a:off x="1028700" y="2920337"/>
            <a:ext cx="8155223" cy="928523"/>
            <a:chOff x="0" y="-38100"/>
            <a:chExt cx="10873631" cy="1238030"/>
          </a:xfrm>
        </p:grpSpPr>
        <p:sp>
          <p:nvSpPr>
            <p:cNvPr id="176" name="Google Shape;176;p10"/>
            <p:cNvSpPr txBox="1"/>
            <p:nvPr/>
          </p:nvSpPr>
          <p:spPr>
            <a:xfrm>
              <a:off x="0" y="-38100"/>
              <a:ext cx="4408098" cy="682413"/>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a:solidFill>
                    <a:srgbClr val="FFFFFF"/>
                  </a:solidFill>
                  <a:latin typeface="Inter"/>
                  <a:ea typeface="Inter"/>
                  <a:cs typeface="Inter"/>
                  <a:sym typeface="Inter"/>
                </a:rPr>
                <a:t>Introduction</a:t>
              </a:r>
              <a:endParaRPr/>
            </a:p>
          </p:txBody>
        </p:sp>
        <p:sp>
          <p:nvSpPr>
            <p:cNvPr id="177" name="Google Shape;177;p10"/>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Inter"/>
                  <a:ea typeface="Inter"/>
                  <a:cs typeface="Inter"/>
                  <a:sym typeface="Inter"/>
                </a:rPr>
                <a:t>Briefly explain about the site</a:t>
              </a:r>
              <a:endParaRPr dirty="0"/>
            </a:p>
          </p:txBody>
        </p:sp>
      </p:grpSp>
      <p:sp>
        <p:nvSpPr>
          <p:cNvPr id="178" name="Google Shape;178;p10"/>
          <p:cNvSpPr txBox="1"/>
          <p:nvPr/>
        </p:nvSpPr>
        <p:spPr>
          <a:xfrm>
            <a:off x="1028700" y="1152525"/>
            <a:ext cx="8591470" cy="9734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FFFFFF"/>
                </a:solidFill>
                <a:latin typeface="Inter"/>
                <a:ea typeface="Inter"/>
                <a:cs typeface="Inter"/>
                <a:sym typeface="Inter"/>
              </a:rPr>
              <a:t>Table Of Contents</a:t>
            </a:r>
            <a:endParaRPr dirty="0"/>
          </a:p>
        </p:txBody>
      </p:sp>
      <p:grpSp>
        <p:nvGrpSpPr>
          <p:cNvPr id="179" name="Google Shape;179;p10"/>
          <p:cNvGrpSpPr/>
          <p:nvPr/>
        </p:nvGrpSpPr>
        <p:grpSpPr>
          <a:xfrm>
            <a:off x="1028700" y="4605816"/>
            <a:ext cx="8155223" cy="928523"/>
            <a:chOff x="0" y="-38100"/>
            <a:chExt cx="10873631" cy="1238030"/>
          </a:xfrm>
        </p:grpSpPr>
        <p:sp>
          <p:nvSpPr>
            <p:cNvPr id="180" name="Google Shape;180;p10"/>
            <p:cNvSpPr txBox="1"/>
            <p:nvPr/>
          </p:nvSpPr>
          <p:spPr>
            <a:xfrm>
              <a:off x="0" y="-38100"/>
              <a:ext cx="4408098" cy="682413"/>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dirty="0">
                  <a:solidFill>
                    <a:srgbClr val="FFFFFF"/>
                  </a:solidFill>
                  <a:latin typeface="Inter"/>
                  <a:ea typeface="Inter"/>
                  <a:cs typeface="Inter"/>
                  <a:sym typeface="Inter"/>
                </a:rPr>
                <a:t>Our Projects</a:t>
              </a:r>
              <a:endParaRPr dirty="0"/>
            </a:p>
          </p:txBody>
        </p:sp>
        <p:sp>
          <p:nvSpPr>
            <p:cNvPr id="181" name="Google Shape;181;p10"/>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Inter"/>
                  <a:ea typeface="Inter"/>
                  <a:cs typeface="Inter"/>
                  <a:sym typeface="Inter"/>
                </a:rPr>
                <a:t>Content reveal</a:t>
              </a:r>
              <a:endParaRPr dirty="0"/>
            </a:p>
          </p:txBody>
        </p:sp>
      </p:grpSp>
      <p:grpSp>
        <p:nvGrpSpPr>
          <p:cNvPr id="182" name="Google Shape;182;p10"/>
          <p:cNvGrpSpPr/>
          <p:nvPr/>
        </p:nvGrpSpPr>
        <p:grpSpPr>
          <a:xfrm>
            <a:off x="1028700" y="6291296"/>
            <a:ext cx="8155223" cy="928523"/>
            <a:chOff x="0" y="-38100"/>
            <a:chExt cx="10873631" cy="1238030"/>
          </a:xfrm>
        </p:grpSpPr>
        <p:sp>
          <p:nvSpPr>
            <p:cNvPr id="183" name="Google Shape;183;p10"/>
            <p:cNvSpPr txBox="1"/>
            <p:nvPr/>
          </p:nvSpPr>
          <p:spPr>
            <a:xfrm>
              <a:off x="0" y="-38100"/>
              <a:ext cx="4408097" cy="853566"/>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dirty="0">
                  <a:solidFill>
                    <a:srgbClr val="FFFFFF"/>
                  </a:solidFill>
                  <a:latin typeface="Inter"/>
                  <a:ea typeface="Inter"/>
                  <a:sym typeface="Inter"/>
                </a:rPr>
                <a:t>Project Demo</a:t>
              </a:r>
              <a:endParaRPr dirty="0"/>
            </a:p>
          </p:txBody>
        </p:sp>
        <p:sp>
          <p:nvSpPr>
            <p:cNvPr id="184" name="Google Shape;184;p10"/>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Inter"/>
                  <a:ea typeface="Inter"/>
                  <a:sym typeface="Inter"/>
                </a:rPr>
                <a:t>Live demonstration of the projects</a:t>
              </a:r>
              <a:endParaRPr dirty="0"/>
            </a:p>
          </p:txBody>
        </p:sp>
      </p:grpSp>
      <p:grpSp>
        <p:nvGrpSpPr>
          <p:cNvPr id="185" name="Google Shape;185;p10"/>
          <p:cNvGrpSpPr/>
          <p:nvPr/>
        </p:nvGrpSpPr>
        <p:grpSpPr>
          <a:xfrm>
            <a:off x="1028700" y="7976775"/>
            <a:ext cx="8155223" cy="928523"/>
            <a:chOff x="0" y="-38100"/>
            <a:chExt cx="10873631" cy="1238030"/>
          </a:xfrm>
        </p:grpSpPr>
        <p:sp>
          <p:nvSpPr>
            <p:cNvPr id="186" name="Google Shape;186;p10"/>
            <p:cNvSpPr txBox="1"/>
            <p:nvPr/>
          </p:nvSpPr>
          <p:spPr>
            <a:xfrm>
              <a:off x="0" y="-38100"/>
              <a:ext cx="4408097" cy="853566"/>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dirty="0">
                  <a:solidFill>
                    <a:srgbClr val="FFFFFF"/>
                  </a:solidFill>
                  <a:latin typeface="Inter"/>
                  <a:ea typeface="Inter"/>
                  <a:cs typeface="Inter"/>
                  <a:sym typeface="Inter"/>
                </a:rPr>
                <a:t>Ending</a:t>
              </a:r>
              <a:endParaRPr dirty="0"/>
            </a:p>
          </p:txBody>
        </p:sp>
        <p:sp>
          <p:nvSpPr>
            <p:cNvPr id="187" name="Google Shape;187;p10"/>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Inter"/>
                  <a:ea typeface="Inter"/>
                  <a:cs typeface="Inter"/>
                  <a:sym typeface="Inter"/>
                </a:rPr>
                <a:t>Summary, Questionnaire</a:t>
              </a:r>
              <a:endParaRPr dirty="0"/>
            </a:p>
          </p:txBody>
        </p:sp>
      </p:grpSp>
      <p:grpSp>
        <p:nvGrpSpPr>
          <p:cNvPr id="188" name="Google Shape;188;p10"/>
          <p:cNvGrpSpPr/>
          <p:nvPr/>
        </p:nvGrpSpPr>
        <p:grpSpPr>
          <a:xfrm rot="2700000">
            <a:off x="6693565" y="2846060"/>
            <a:ext cx="1007073" cy="1007073"/>
            <a:chOff x="0" y="0"/>
            <a:chExt cx="1342765" cy="1342765"/>
          </a:xfrm>
        </p:grpSpPr>
        <p:grpSp>
          <p:nvGrpSpPr>
            <p:cNvPr id="189" name="Google Shape;189;p10"/>
            <p:cNvGrpSpPr/>
            <p:nvPr/>
          </p:nvGrpSpPr>
          <p:grpSpPr>
            <a:xfrm rot="-5400000">
              <a:off x="0" y="0"/>
              <a:ext cx="1342765" cy="1342765"/>
              <a:chOff x="0" y="0"/>
              <a:chExt cx="812800" cy="812800"/>
            </a:xfrm>
          </p:grpSpPr>
          <p:sp>
            <p:nvSpPr>
              <p:cNvPr id="190" name="Google Shape;190;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2" name="Google Shape;192;p10"/>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193" name="Google Shape;193;p10"/>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194" name="Google Shape;194;p10"/>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grpSp>
        <p:nvGrpSpPr>
          <p:cNvPr id="195" name="Google Shape;195;p10"/>
          <p:cNvGrpSpPr/>
          <p:nvPr/>
        </p:nvGrpSpPr>
        <p:grpSpPr>
          <a:xfrm rot="2700000">
            <a:off x="6693565" y="4534258"/>
            <a:ext cx="1007073" cy="1007073"/>
            <a:chOff x="0" y="0"/>
            <a:chExt cx="1342765" cy="1342765"/>
          </a:xfrm>
        </p:grpSpPr>
        <p:grpSp>
          <p:nvGrpSpPr>
            <p:cNvPr id="196" name="Google Shape;196;p10"/>
            <p:cNvGrpSpPr/>
            <p:nvPr/>
          </p:nvGrpSpPr>
          <p:grpSpPr>
            <a:xfrm rot="-5400000">
              <a:off x="0" y="0"/>
              <a:ext cx="1342765" cy="1342765"/>
              <a:chOff x="0" y="0"/>
              <a:chExt cx="812800" cy="812800"/>
            </a:xfrm>
          </p:grpSpPr>
          <p:sp>
            <p:nvSpPr>
              <p:cNvPr id="197" name="Google Shape;197;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0"/>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9" name="Google Shape;199;p10"/>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200" name="Google Shape;200;p10"/>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201" name="Google Shape;201;p10"/>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grpSp>
        <p:nvGrpSpPr>
          <p:cNvPr id="202" name="Google Shape;202;p10"/>
          <p:cNvGrpSpPr/>
          <p:nvPr/>
        </p:nvGrpSpPr>
        <p:grpSpPr>
          <a:xfrm rot="2700000">
            <a:off x="6693565" y="6219738"/>
            <a:ext cx="1007073" cy="1007073"/>
            <a:chOff x="0" y="0"/>
            <a:chExt cx="1342765" cy="1342765"/>
          </a:xfrm>
        </p:grpSpPr>
        <p:grpSp>
          <p:nvGrpSpPr>
            <p:cNvPr id="203" name="Google Shape;203;p10"/>
            <p:cNvGrpSpPr/>
            <p:nvPr/>
          </p:nvGrpSpPr>
          <p:grpSpPr>
            <a:xfrm rot="-5400000">
              <a:off x="0" y="0"/>
              <a:ext cx="1342765" cy="1342765"/>
              <a:chOff x="0" y="0"/>
              <a:chExt cx="812800" cy="812800"/>
            </a:xfrm>
          </p:grpSpPr>
          <p:sp>
            <p:nvSpPr>
              <p:cNvPr id="204" name="Google Shape;20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06" name="Google Shape;206;p10"/>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207" name="Google Shape;207;p10"/>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208" name="Google Shape;208;p10"/>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grpSp>
        <p:nvGrpSpPr>
          <p:cNvPr id="209" name="Google Shape;209;p10"/>
          <p:cNvGrpSpPr/>
          <p:nvPr/>
        </p:nvGrpSpPr>
        <p:grpSpPr>
          <a:xfrm rot="2700000">
            <a:off x="6693565" y="7907936"/>
            <a:ext cx="1007073" cy="1007073"/>
            <a:chOff x="0" y="0"/>
            <a:chExt cx="1342765" cy="1342765"/>
          </a:xfrm>
        </p:grpSpPr>
        <p:grpSp>
          <p:nvGrpSpPr>
            <p:cNvPr id="210" name="Google Shape;210;p10"/>
            <p:cNvGrpSpPr/>
            <p:nvPr/>
          </p:nvGrpSpPr>
          <p:grpSpPr>
            <a:xfrm rot="-5400000">
              <a:off x="0" y="0"/>
              <a:ext cx="1342765" cy="1342765"/>
              <a:chOff x="0" y="0"/>
              <a:chExt cx="812800" cy="812800"/>
            </a:xfrm>
          </p:grpSpPr>
          <p:sp>
            <p:nvSpPr>
              <p:cNvPr id="211" name="Google Shape;211;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13" name="Google Shape;213;p10"/>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214" name="Google Shape;214;p10"/>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215" name="Google Shape;215;p10"/>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
        <p:cNvGrpSpPr/>
        <p:nvPr/>
      </p:nvGrpSpPr>
      <p:grpSpPr>
        <a:xfrm>
          <a:off x="0" y="0"/>
          <a:ext cx="0" cy="0"/>
          <a:chOff x="0" y="0"/>
          <a:chExt cx="0" cy="0"/>
        </a:xfrm>
      </p:grpSpPr>
      <p:pic>
        <p:nvPicPr>
          <p:cNvPr id="226" name="Google Shape;226;p11"/>
          <p:cNvPicPr preferRelativeResize="0"/>
          <p:nvPr/>
        </p:nvPicPr>
        <p:blipFill>
          <a:blip r:embed="rId3">
            <a:alphaModFix/>
          </a:blip>
          <a:stretch>
            <a:fillRect/>
          </a:stretch>
        </p:blipFill>
        <p:spPr>
          <a:xfrm>
            <a:off x="5084366" y="-4063293"/>
            <a:ext cx="26805775" cy="17316314"/>
          </a:xfrm>
          <a:prstGeom prst="rect">
            <a:avLst/>
          </a:prstGeom>
          <a:noFill/>
          <a:ln>
            <a:noFill/>
          </a:ln>
        </p:spPr>
      </p:pic>
      <p:sp>
        <p:nvSpPr>
          <p:cNvPr id="227" name="Google Shape;227;p11"/>
          <p:cNvSpPr txBox="1"/>
          <p:nvPr/>
        </p:nvSpPr>
        <p:spPr>
          <a:xfrm>
            <a:off x="1028700" y="7545560"/>
            <a:ext cx="16230600" cy="17238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4000" b="1" i="0" u="none" strike="noStrike" cap="none">
                <a:solidFill>
                  <a:srgbClr val="FFFFFF"/>
                </a:solidFill>
                <a:latin typeface="Inter"/>
                <a:ea typeface="Inter"/>
                <a:cs typeface="Inter"/>
                <a:sym typeface="Inter"/>
              </a:rPr>
              <a:t>Introduction</a:t>
            </a:r>
            <a:endParaRPr sz="14000"/>
          </a:p>
        </p:txBody>
      </p:sp>
      <p:grpSp>
        <p:nvGrpSpPr>
          <p:cNvPr id="228" name="Google Shape;228;p11"/>
          <p:cNvGrpSpPr/>
          <p:nvPr/>
        </p:nvGrpSpPr>
        <p:grpSpPr>
          <a:xfrm>
            <a:off x="12275536" y="7539401"/>
            <a:ext cx="1736080" cy="1736080"/>
            <a:chOff x="0" y="0"/>
            <a:chExt cx="2314773" cy="2314773"/>
          </a:xfrm>
        </p:grpSpPr>
        <p:grpSp>
          <p:nvGrpSpPr>
            <p:cNvPr id="229" name="Google Shape;229;p11"/>
            <p:cNvGrpSpPr/>
            <p:nvPr/>
          </p:nvGrpSpPr>
          <p:grpSpPr>
            <a:xfrm rot="-5400000">
              <a:off x="0" y="0"/>
              <a:ext cx="2314773" cy="2314773"/>
              <a:chOff x="0" y="0"/>
              <a:chExt cx="812800" cy="812800"/>
            </a:xfrm>
          </p:grpSpPr>
          <p:sp>
            <p:nvSpPr>
              <p:cNvPr id="230" name="Google Shape;230;p1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32" name="Google Shape;232;p11"/>
            <p:cNvCxnSpPr/>
            <p:nvPr/>
          </p:nvCxnSpPr>
          <p:spPr>
            <a:xfrm rot="10800000" flipH="1">
              <a:off x="542969" y="627828"/>
              <a:ext cx="1154142" cy="1154142"/>
            </a:xfrm>
            <a:prstGeom prst="straightConnector1">
              <a:avLst/>
            </a:prstGeom>
            <a:noFill/>
            <a:ln w="141625" cap="flat" cmpd="sng">
              <a:solidFill>
                <a:srgbClr val="2666B5"/>
              </a:solidFill>
              <a:prstDash val="solid"/>
              <a:round/>
              <a:headEnd type="none" w="sm" len="sm"/>
              <a:tailEnd type="none" w="sm" len="sm"/>
            </a:ln>
          </p:spPr>
        </p:cxnSp>
        <p:cxnSp>
          <p:nvCxnSpPr>
            <p:cNvPr id="233" name="Google Shape;233;p11"/>
            <p:cNvCxnSpPr/>
            <p:nvPr/>
          </p:nvCxnSpPr>
          <p:spPr>
            <a:xfrm rot="10800000">
              <a:off x="1711877" y="539184"/>
              <a:ext cx="0" cy="890604"/>
            </a:xfrm>
            <a:prstGeom prst="straightConnector1">
              <a:avLst/>
            </a:prstGeom>
            <a:noFill/>
            <a:ln w="141625" cap="flat" cmpd="sng">
              <a:solidFill>
                <a:srgbClr val="2666B5"/>
              </a:solidFill>
              <a:prstDash val="solid"/>
              <a:round/>
              <a:headEnd type="none" w="sm" len="sm"/>
              <a:tailEnd type="none" w="sm" len="sm"/>
            </a:ln>
          </p:spPr>
        </p:cxnSp>
        <p:cxnSp>
          <p:nvCxnSpPr>
            <p:cNvPr id="234" name="Google Shape;234;p11"/>
            <p:cNvCxnSpPr/>
            <p:nvPr/>
          </p:nvCxnSpPr>
          <p:spPr>
            <a:xfrm rot="10800000">
              <a:off x="884985" y="602896"/>
              <a:ext cx="890604" cy="0"/>
            </a:xfrm>
            <a:prstGeom prst="straightConnector1">
              <a:avLst/>
            </a:prstGeom>
            <a:noFill/>
            <a:ln w="141625" cap="flat" cmpd="sng">
              <a:solidFill>
                <a:srgbClr val="2666B5"/>
              </a:solidFill>
              <a:prstDash val="solid"/>
              <a:round/>
              <a:headEnd type="none" w="sm" len="sm"/>
              <a:tailEnd type="none" w="sm" len="sm"/>
            </a:ln>
          </p:spPr>
        </p:cxnSp>
      </p:grpSp>
      <p:sp>
        <p:nvSpPr>
          <p:cNvPr id="237" name="Google Shape;237;p11"/>
          <p:cNvSpPr txBox="1"/>
          <p:nvPr/>
        </p:nvSpPr>
        <p:spPr>
          <a:xfrm>
            <a:off x="916524" y="435933"/>
            <a:ext cx="1626018" cy="254019"/>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 name="Google Shape;166;p10">
            <a:extLst>
              <a:ext uri="{FF2B5EF4-FFF2-40B4-BE49-F238E27FC236}">
                <a16:creationId xmlns:a16="http://schemas.microsoft.com/office/drawing/2014/main" id="{608733A7-34AA-8D8B-F26E-EF4F0B934E50}"/>
              </a:ext>
            </a:extLst>
          </p:cNvPr>
          <p:cNvPicPr preferRelativeResize="0"/>
          <p:nvPr/>
        </p:nvPicPr>
        <p:blipFill>
          <a:blip r:embed="rId4">
            <a:alphaModFix/>
          </a:blip>
          <a:stretch>
            <a:fillRect/>
          </a:stretch>
        </p:blipFill>
        <p:spPr>
          <a:xfrm>
            <a:off x="32582108" y="2666193"/>
            <a:ext cx="2728225" cy="1345079"/>
          </a:xfrm>
          <a:prstGeom prst="rect">
            <a:avLst/>
          </a:prstGeom>
          <a:noFill/>
          <a:ln>
            <a:noFill/>
          </a:ln>
        </p:spPr>
      </p:pic>
      <p:pic>
        <p:nvPicPr>
          <p:cNvPr id="3" name="Google Shape;167;p10">
            <a:extLst>
              <a:ext uri="{FF2B5EF4-FFF2-40B4-BE49-F238E27FC236}">
                <a16:creationId xmlns:a16="http://schemas.microsoft.com/office/drawing/2014/main" id="{BBFA3671-01E0-56F1-54BF-F7772D7E8229}"/>
              </a:ext>
            </a:extLst>
          </p:cNvPr>
          <p:cNvPicPr preferRelativeResize="0"/>
          <p:nvPr/>
        </p:nvPicPr>
        <p:blipFill>
          <a:blip r:embed="rId5">
            <a:alphaModFix/>
          </a:blip>
          <a:stretch>
            <a:fillRect/>
          </a:stretch>
        </p:blipFill>
        <p:spPr>
          <a:xfrm>
            <a:off x="35059762" y="4351548"/>
            <a:ext cx="2728225" cy="1357768"/>
          </a:xfrm>
          <a:prstGeom prst="rect">
            <a:avLst/>
          </a:prstGeom>
          <a:noFill/>
          <a:ln>
            <a:noFill/>
          </a:ln>
        </p:spPr>
      </p:pic>
      <p:pic>
        <p:nvPicPr>
          <p:cNvPr id="4" name="Google Shape;168;p10">
            <a:extLst>
              <a:ext uri="{FF2B5EF4-FFF2-40B4-BE49-F238E27FC236}">
                <a16:creationId xmlns:a16="http://schemas.microsoft.com/office/drawing/2014/main" id="{5791A379-9F75-354E-96BB-AF34F3523908}"/>
              </a:ext>
            </a:extLst>
          </p:cNvPr>
          <p:cNvPicPr preferRelativeResize="0"/>
          <p:nvPr/>
        </p:nvPicPr>
        <p:blipFill>
          <a:blip r:embed="rId6">
            <a:alphaModFix/>
          </a:blip>
          <a:stretch>
            <a:fillRect/>
          </a:stretch>
        </p:blipFill>
        <p:spPr>
          <a:xfrm>
            <a:off x="32582033" y="6185094"/>
            <a:ext cx="2728225" cy="1345079"/>
          </a:xfrm>
          <a:prstGeom prst="rect">
            <a:avLst/>
          </a:prstGeom>
          <a:noFill/>
          <a:ln>
            <a:noFill/>
          </a:ln>
        </p:spPr>
      </p:pic>
      <p:pic>
        <p:nvPicPr>
          <p:cNvPr id="5" name="Google Shape;169;p10">
            <a:extLst>
              <a:ext uri="{FF2B5EF4-FFF2-40B4-BE49-F238E27FC236}">
                <a16:creationId xmlns:a16="http://schemas.microsoft.com/office/drawing/2014/main" id="{82A4AEBF-29D2-3942-12CB-697CD4E0C588}"/>
              </a:ext>
            </a:extLst>
          </p:cNvPr>
          <p:cNvPicPr preferRelativeResize="0"/>
          <p:nvPr/>
        </p:nvPicPr>
        <p:blipFill>
          <a:blip r:embed="rId7">
            <a:alphaModFix/>
          </a:blip>
          <a:stretch>
            <a:fillRect/>
          </a:stretch>
        </p:blipFill>
        <p:spPr>
          <a:xfrm>
            <a:off x="36902024" y="7831559"/>
            <a:ext cx="2728218" cy="1345075"/>
          </a:xfrm>
          <a:prstGeom prst="rect">
            <a:avLst/>
          </a:prstGeom>
          <a:noFill/>
          <a:ln>
            <a:noFill/>
          </a:ln>
        </p:spPr>
      </p:pic>
      <p:cxnSp>
        <p:nvCxnSpPr>
          <p:cNvPr id="6" name="Google Shape;170;p10">
            <a:extLst>
              <a:ext uri="{FF2B5EF4-FFF2-40B4-BE49-F238E27FC236}">
                <a16:creationId xmlns:a16="http://schemas.microsoft.com/office/drawing/2014/main" id="{4F71E164-5E2D-98D5-6536-06F1E5D86150}"/>
              </a:ext>
            </a:extLst>
          </p:cNvPr>
          <p:cNvCxnSpPr/>
          <p:nvPr/>
        </p:nvCxnSpPr>
        <p:spPr>
          <a:xfrm>
            <a:off x="19079658" y="2496000"/>
            <a:ext cx="16230600" cy="0"/>
          </a:xfrm>
          <a:prstGeom prst="straightConnector1">
            <a:avLst/>
          </a:prstGeom>
          <a:noFill/>
          <a:ln w="19050" cap="flat" cmpd="sng">
            <a:solidFill>
              <a:srgbClr val="FFFFFF"/>
            </a:solidFill>
            <a:prstDash val="solid"/>
            <a:round/>
            <a:headEnd type="none" w="sm" len="sm"/>
            <a:tailEnd type="none" w="sm" len="sm"/>
          </a:ln>
        </p:spPr>
      </p:cxnSp>
      <p:cxnSp>
        <p:nvCxnSpPr>
          <p:cNvPr id="7" name="Google Shape;171;p10">
            <a:extLst>
              <a:ext uri="{FF2B5EF4-FFF2-40B4-BE49-F238E27FC236}">
                <a16:creationId xmlns:a16="http://schemas.microsoft.com/office/drawing/2014/main" id="{FD0319E3-4D31-07D6-617E-2FA1D7852961}"/>
              </a:ext>
            </a:extLst>
          </p:cNvPr>
          <p:cNvCxnSpPr/>
          <p:nvPr/>
        </p:nvCxnSpPr>
        <p:spPr>
          <a:xfrm>
            <a:off x="21557387" y="4181385"/>
            <a:ext cx="16230600" cy="0"/>
          </a:xfrm>
          <a:prstGeom prst="straightConnector1">
            <a:avLst/>
          </a:prstGeom>
          <a:noFill/>
          <a:ln w="19050" cap="flat" cmpd="sng">
            <a:solidFill>
              <a:srgbClr val="FFFFFF"/>
            </a:solidFill>
            <a:prstDash val="solid"/>
            <a:round/>
            <a:headEnd type="none" w="sm" len="sm"/>
            <a:tailEnd type="none" w="sm" len="sm"/>
          </a:ln>
        </p:spPr>
      </p:cxnSp>
      <p:cxnSp>
        <p:nvCxnSpPr>
          <p:cNvPr id="8" name="Google Shape;172;p10">
            <a:extLst>
              <a:ext uri="{FF2B5EF4-FFF2-40B4-BE49-F238E27FC236}">
                <a16:creationId xmlns:a16="http://schemas.microsoft.com/office/drawing/2014/main" id="{408B7BCD-8FC2-E292-493C-461C1C3D8677}"/>
              </a:ext>
            </a:extLst>
          </p:cNvPr>
          <p:cNvCxnSpPr/>
          <p:nvPr/>
        </p:nvCxnSpPr>
        <p:spPr>
          <a:xfrm>
            <a:off x="19079583" y="6014863"/>
            <a:ext cx="16230600" cy="0"/>
          </a:xfrm>
          <a:prstGeom prst="straightConnector1">
            <a:avLst/>
          </a:prstGeom>
          <a:noFill/>
          <a:ln w="19050" cap="flat" cmpd="sng">
            <a:solidFill>
              <a:srgbClr val="FFFFFF"/>
            </a:solidFill>
            <a:prstDash val="solid"/>
            <a:round/>
            <a:headEnd type="none" w="sm" len="sm"/>
            <a:tailEnd type="none" w="sm" len="sm"/>
          </a:ln>
        </p:spPr>
      </p:cxnSp>
      <p:cxnSp>
        <p:nvCxnSpPr>
          <p:cNvPr id="9" name="Google Shape;173;p10">
            <a:extLst>
              <a:ext uri="{FF2B5EF4-FFF2-40B4-BE49-F238E27FC236}">
                <a16:creationId xmlns:a16="http://schemas.microsoft.com/office/drawing/2014/main" id="{2BAB1D39-C63F-DD9E-5D61-3E779BF05055}"/>
              </a:ext>
            </a:extLst>
          </p:cNvPr>
          <p:cNvCxnSpPr/>
          <p:nvPr/>
        </p:nvCxnSpPr>
        <p:spPr>
          <a:xfrm>
            <a:off x="23399567" y="7661330"/>
            <a:ext cx="16230600" cy="0"/>
          </a:xfrm>
          <a:prstGeom prst="straightConnector1">
            <a:avLst/>
          </a:prstGeom>
          <a:noFill/>
          <a:ln w="19050" cap="flat" cmpd="sng">
            <a:solidFill>
              <a:srgbClr val="FFFFFF"/>
            </a:solidFill>
            <a:prstDash val="solid"/>
            <a:round/>
            <a:headEnd type="none" w="sm" len="sm"/>
            <a:tailEnd type="none" w="sm" len="sm"/>
          </a:ln>
        </p:spPr>
      </p:cxnSp>
      <p:cxnSp>
        <p:nvCxnSpPr>
          <p:cNvPr id="10" name="Google Shape;174;p10">
            <a:extLst>
              <a:ext uri="{FF2B5EF4-FFF2-40B4-BE49-F238E27FC236}">
                <a16:creationId xmlns:a16="http://schemas.microsoft.com/office/drawing/2014/main" id="{605DD405-F64E-4B1E-98A0-DDCDBF4AC27E}"/>
              </a:ext>
            </a:extLst>
          </p:cNvPr>
          <p:cNvCxnSpPr/>
          <p:nvPr/>
        </p:nvCxnSpPr>
        <p:spPr>
          <a:xfrm>
            <a:off x="23399567" y="9346809"/>
            <a:ext cx="16230600" cy="0"/>
          </a:xfrm>
          <a:prstGeom prst="straightConnector1">
            <a:avLst/>
          </a:prstGeom>
          <a:noFill/>
          <a:ln w="19050" cap="flat" cmpd="sng">
            <a:solidFill>
              <a:srgbClr val="FFFFFF"/>
            </a:solidFill>
            <a:prstDash val="solid"/>
            <a:round/>
            <a:headEnd type="none" w="sm" len="sm"/>
            <a:tailEnd type="none" w="sm" len="sm"/>
          </a:ln>
        </p:spPr>
      </p:cxnSp>
      <p:grpSp>
        <p:nvGrpSpPr>
          <p:cNvPr id="11" name="Google Shape;175;p10">
            <a:extLst>
              <a:ext uri="{FF2B5EF4-FFF2-40B4-BE49-F238E27FC236}">
                <a16:creationId xmlns:a16="http://schemas.microsoft.com/office/drawing/2014/main" id="{90BAD84E-FB2D-C5B9-2D5E-3109A2741FA4}"/>
              </a:ext>
            </a:extLst>
          </p:cNvPr>
          <p:cNvGrpSpPr/>
          <p:nvPr/>
        </p:nvGrpSpPr>
        <p:grpSpPr>
          <a:xfrm>
            <a:off x="19079658" y="2909480"/>
            <a:ext cx="8155223" cy="928523"/>
            <a:chOff x="0" y="-38100"/>
            <a:chExt cx="10873631" cy="1238030"/>
          </a:xfrm>
        </p:grpSpPr>
        <p:sp>
          <p:nvSpPr>
            <p:cNvPr id="12" name="Google Shape;176;p10">
              <a:extLst>
                <a:ext uri="{FF2B5EF4-FFF2-40B4-BE49-F238E27FC236}">
                  <a16:creationId xmlns:a16="http://schemas.microsoft.com/office/drawing/2014/main" id="{35F79E83-65E2-9241-54D0-9F03F0B6FDC5}"/>
                </a:ext>
              </a:extLst>
            </p:cNvPr>
            <p:cNvSpPr txBox="1"/>
            <p:nvPr/>
          </p:nvSpPr>
          <p:spPr>
            <a:xfrm>
              <a:off x="0" y="-38100"/>
              <a:ext cx="4408098" cy="682413"/>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a:solidFill>
                    <a:srgbClr val="FFFFFF"/>
                  </a:solidFill>
                  <a:latin typeface="Inter"/>
                  <a:ea typeface="Inter"/>
                  <a:cs typeface="Inter"/>
                  <a:sym typeface="Inter"/>
                </a:rPr>
                <a:t>Introduction</a:t>
              </a:r>
              <a:endParaRPr/>
            </a:p>
          </p:txBody>
        </p:sp>
        <p:sp>
          <p:nvSpPr>
            <p:cNvPr id="13" name="Google Shape;177;p10">
              <a:extLst>
                <a:ext uri="{FF2B5EF4-FFF2-40B4-BE49-F238E27FC236}">
                  <a16:creationId xmlns:a16="http://schemas.microsoft.com/office/drawing/2014/main" id="{4E5924DF-7267-7489-52C7-D8496E2E6B48}"/>
                </a:ext>
              </a:extLst>
            </p:cNvPr>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Inter"/>
                  <a:ea typeface="Inter"/>
                  <a:cs typeface="Inter"/>
                  <a:sym typeface="Inter"/>
                </a:rPr>
                <a:t>Briefly explain about the site</a:t>
              </a:r>
              <a:endParaRPr dirty="0"/>
            </a:p>
          </p:txBody>
        </p:sp>
      </p:grpSp>
      <p:sp>
        <p:nvSpPr>
          <p:cNvPr id="14" name="Google Shape;178;p10">
            <a:extLst>
              <a:ext uri="{FF2B5EF4-FFF2-40B4-BE49-F238E27FC236}">
                <a16:creationId xmlns:a16="http://schemas.microsoft.com/office/drawing/2014/main" id="{5287F92A-FA66-0EA5-4EFA-0860E42593CA}"/>
              </a:ext>
            </a:extLst>
          </p:cNvPr>
          <p:cNvSpPr txBox="1"/>
          <p:nvPr/>
        </p:nvSpPr>
        <p:spPr>
          <a:xfrm>
            <a:off x="19079658" y="1141668"/>
            <a:ext cx="8591470" cy="9734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a:solidFill>
                  <a:srgbClr val="FFFFFF"/>
                </a:solidFill>
                <a:latin typeface="Inter"/>
                <a:ea typeface="Inter"/>
                <a:cs typeface="Inter"/>
                <a:sym typeface="Inter"/>
              </a:rPr>
              <a:t>Table Of Contents</a:t>
            </a:r>
            <a:endParaRPr/>
          </a:p>
        </p:txBody>
      </p:sp>
      <p:grpSp>
        <p:nvGrpSpPr>
          <p:cNvPr id="15" name="Google Shape;179;p10">
            <a:extLst>
              <a:ext uri="{FF2B5EF4-FFF2-40B4-BE49-F238E27FC236}">
                <a16:creationId xmlns:a16="http://schemas.microsoft.com/office/drawing/2014/main" id="{125C0B67-A8B1-1F4D-4152-08F1F10710F6}"/>
              </a:ext>
            </a:extLst>
          </p:cNvPr>
          <p:cNvGrpSpPr/>
          <p:nvPr/>
        </p:nvGrpSpPr>
        <p:grpSpPr>
          <a:xfrm>
            <a:off x="21557387" y="4594864"/>
            <a:ext cx="8155223" cy="928523"/>
            <a:chOff x="0" y="-38100"/>
            <a:chExt cx="10873631" cy="1238030"/>
          </a:xfrm>
        </p:grpSpPr>
        <p:sp>
          <p:nvSpPr>
            <p:cNvPr id="16" name="Google Shape;180;p10">
              <a:extLst>
                <a:ext uri="{FF2B5EF4-FFF2-40B4-BE49-F238E27FC236}">
                  <a16:creationId xmlns:a16="http://schemas.microsoft.com/office/drawing/2014/main" id="{820E60AE-4A81-CE1D-D7ED-53B07A5D6FC3}"/>
                </a:ext>
              </a:extLst>
            </p:cNvPr>
            <p:cNvSpPr txBox="1"/>
            <p:nvPr/>
          </p:nvSpPr>
          <p:spPr>
            <a:xfrm>
              <a:off x="0" y="-38100"/>
              <a:ext cx="4408098" cy="682413"/>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dirty="0">
                  <a:solidFill>
                    <a:srgbClr val="FFFFFF"/>
                  </a:solidFill>
                  <a:latin typeface="Inter"/>
                  <a:ea typeface="Inter"/>
                  <a:cs typeface="Inter"/>
                  <a:sym typeface="Inter"/>
                </a:rPr>
                <a:t>Our Projects</a:t>
              </a:r>
              <a:endParaRPr dirty="0"/>
            </a:p>
          </p:txBody>
        </p:sp>
        <p:sp>
          <p:nvSpPr>
            <p:cNvPr id="17" name="Google Shape;181;p10">
              <a:extLst>
                <a:ext uri="{FF2B5EF4-FFF2-40B4-BE49-F238E27FC236}">
                  <a16:creationId xmlns:a16="http://schemas.microsoft.com/office/drawing/2014/main" id="{243E1587-20F6-7144-BABF-B5C4D82D5E74}"/>
                </a:ext>
              </a:extLst>
            </p:cNvPr>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Inter"/>
                  <a:ea typeface="Inter"/>
                  <a:cs typeface="Inter"/>
                  <a:sym typeface="Inter"/>
                </a:rPr>
                <a:t>Content reveal</a:t>
              </a:r>
              <a:endParaRPr dirty="0"/>
            </a:p>
          </p:txBody>
        </p:sp>
      </p:grpSp>
      <p:grpSp>
        <p:nvGrpSpPr>
          <p:cNvPr id="18" name="Google Shape;182;p10">
            <a:extLst>
              <a:ext uri="{FF2B5EF4-FFF2-40B4-BE49-F238E27FC236}">
                <a16:creationId xmlns:a16="http://schemas.microsoft.com/office/drawing/2014/main" id="{86296E73-EAB5-AFD0-51C7-BD9B209F4CC3}"/>
              </a:ext>
            </a:extLst>
          </p:cNvPr>
          <p:cNvGrpSpPr/>
          <p:nvPr/>
        </p:nvGrpSpPr>
        <p:grpSpPr>
          <a:xfrm>
            <a:off x="19079583" y="6428343"/>
            <a:ext cx="8155223" cy="928523"/>
            <a:chOff x="0" y="-38100"/>
            <a:chExt cx="10873631" cy="1238030"/>
          </a:xfrm>
        </p:grpSpPr>
        <p:sp>
          <p:nvSpPr>
            <p:cNvPr id="19" name="Google Shape;183;p10">
              <a:extLst>
                <a:ext uri="{FF2B5EF4-FFF2-40B4-BE49-F238E27FC236}">
                  <a16:creationId xmlns:a16="http://schemas.microsoft.com/office/drawing/2014/main" id="{1C0CB52E-F65C-3D2E-B4D2-7BB777E2EF05}"/>
                </a:ext>
              </a:extLst>
            </p:cNvPr>
            <p:cNvSpPr txBox="1"/>
            <p:nvPr/>
          </p:nvSpPr>
          <p:spPr>
            <a:xfrm>
              <a:off x="0" y="-38100"/>
              <a:ext cx="4408097" cy="853566"/>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dirty="0">
                  <a:solidFill>
                    <a:srgbClr val="FFFFFF"/>
                  </a:solidFill>
                  <a:latin typeface="Inter"/>
                  <a:ea typeface="Inter"/>
                  <a:sym typeface="Inter"/>
                </a:rPr>
                <a:t>Project Demo</a:t>
              </a:r>
              <a:endParaRPr dirty="0"/>
            </a:p>
          </p:txBody>
        </p:sp>
        <p:sp>
          <p:nvSpPr>
            <p:cNvPr id="20" name="Google Shape;184;p10">
              <a:extLst>
                <a:ext uri="{FF2B5EF4-FFF2-40B4-BE49-F238E27FC236}">
                  <a16:creationId xmlns:a16="http://schemas.microsoft.com/office/drawing/2014/main" id="{14DC72C3-B45D-8327-75DA-09AC53CEEDBA}"/>
                </a:ext>
              </a:extLst>
            </p:cNvPr>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dirty="0">
                  <a:solidFill>
                    <a:srgbClr val="FFFFFF"/>
                  </a:solidFill>
                  <a:latin typeface="Inter"/>
                  <a:ea typeface="Inter"/>
                  <a:sym typeface="Inter"/>
                </a:rPr>
                <a:t>Live demonstration of the projects</a:t>
              </a:r>
              <a:endParaRPr dirty="0"/>
            </a:p>
          </p:txBody>
        </p:sp>
      </p:grpSp>
      <p:grpSp>
        <p:nvGrpSpPr>
          <p:cNvPr id="21" name="Google Shape;185;p10">
            <a:extLst>
              <a:ext uri="{FF2B5EF4-FFF2-40B4-BE49-F238E27FC236}">
                <a16:creationId xmlns:a16="http://schemas.microsoft.com/office/drawing/2014/main" id="{26500217-79E9-F303-6B8A-797A5E4B42F4}"/>
              </a:ext>
            </a:extLst>
          </p:cNvPr>
          <p:cNvGrpSpPr/>
          <p:nvPr/>
        </p:nvGrpSpPr>
        <p:grpSpPr>
          <a:xfrm>
            <a:off x="23399567" y="8074809"/>
            <a:ext cx="8155223" cy="928523"/>
            <a:chOff x="0" y="-38100"/>
            <a:chExt cx="10873631" cy="1238030"/>
          </a:xfrm>
        </p:grpSpPr>
        <p:sp>
          <p:nvSpPr>
            <p:cNvPr id="22" name="Google Shape;186;p10">
              <a:extLst>
                <a:ext uri="{FF2B5EF4-FFF2-40B4-BE49-F238E27FC236}">
                  <a16:creationId xmlns:a16="http://schemas.microsoft.com/office/drawing/2014/main" id="{4669DF8B-9551-DE0E-3F86-B6859B1C2820}"/>
                </a:ext>
              </a:extLst>
            </p:cNvPr>
            <p:cNvSpPr txBox="1"/>
            <p:nvPr/>
          </p:nvSpPr>
          <p:spPr>
            <a:xfrm>
              <a:off x="0" y="-38100"/>
              <a:ext cx="4408097" cy="853566"/>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dirty="0">
                  <a:solidFill>
                    <a:srgbClr val="FFFFFF"/>
                  </a:solidFill>
                  <a:latin typeface="Inter"/>
                  <a:ea typeface="Inter"/>
                  <a:cs typeface="Inter"/>
                  <a:sym typeface="Inter"/>
                </a:rPr>
                <a:t>Ending</a:t>
              </a:r>
              <a:endParaRPr dirty="0"/>
            </a:p>
          </p:txBody>
        </p:sp>
        <p:sp>
          <p:nvSpPr>
            <p:cNvPr id="23" name="Google Shape;187;p10">
              <a:extLst>
                <a:ext uri="{FF2B5EF4-FFF2-40B4-BE49-F238E27FC236}">
                  <a16:creationId xmlns:a16="http://schemas.microsoft.com/office/drawing/2014/main" id="{536503CD-CB47-2396-86F9-075C177CA989}"/>
                </a:ext>
              </a:extLst>
            </p:cNvPr>
            <p:cNvSpPr txBox="1"/>
            <p:nvPr/>
          </p:nvSpPr>
          <p:spPr>
            <a:xfrm>
              <a:off x="0" y="596688"/>
              <a:ext cx="10873631"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dirty="0">
                  <a:solidFill>
                    <a:srgbClr val="FFFFFF"/>
                  </a:solidFill>
                  <a:latin typeface="Inter"/>
                  <a:ea typeface="Inter"/>
                  <a:cs typeface="Inter"/>
                  <a:sym typeface="Inter"/>
                </a:rPr>
                <a:t>Summary, </a:t>
              </a:r>
              <a:r>
                <a:rPr lang="en-US" sz="2100" b="0" i="0" u="none" strike="noStrike" cap="none" dirty="0" err="1">
                  <a:solidFill>
                    <a:srgbClr val="FFFFFF"/>
                  </a:solidFill>
                  <a:latin typeface="Inter"/>
                  <a:ea typeface="Inter"/>
                  <a:cs typeface="Inter"/>
                  <a:sym typeface="Inter"/>
                </a:rPr>
                <a:t>Questionare</a:t>
              </a:r>
              <a:endParaRPr dirty="0"/>
            </a:p>
          </p:txBody>
        </p:sp>
      </p:grpSp>
      <p:grpSp>
        <p:nvGrpSpPr>
          <p:cNvPr id="24" name="Google Shape;188;p10">
            <a:extLst>
              <a:ext uri="{FF2B5EF4-FFF2-40B4-BE49-F238E27FC236}">
                <a16:creationId xmlns:a16="http://schemas.microsoft.com/office/drawing/2014/main" id="{B5A22BFC-15C2-8509-D527-C441354E63D4}"/>
              </a:ext>
            </a:extLst>
          </p:cNvPr>
          <p:cNvGrpSpPr/>
          <p:nvPr/>
        </p:nvGrpSpPr>
        <p:grpSpPr>
          <a:xfrm rot="2700000">
            <a:off x="24744523" y="2835203"/>
            <a:ext cx="1007073" cy="1007073"/>
            <a:chOff x="0" y="0"/>
            <a:chExt cx="1342765" cy="1342765"/>
          </a:xfrm>
        </p:grpSpPr>
        <p:grpSp>
          <p:nvGrpSpPr>
            <p:cNvPr id="25" name="Google Shape;189;p10">
              <a:extLst>
                <a:ext uri="{FF2B5EF4-FFF2-40B4-BE49-F238E27FC236}">
                  <a16:creationId xmlns:a16="http://schemas.microsoft.com/office/drawing/2014/main" id="{FCC9EC05-B579-BE3D-586D-BA83191F91E9}"/>
                </a:ext>
              </a:extLst>
            </p:cNvPr>
            <p:cNvGrpSpPr/>
            <p:nvPr/>
          </p:nvGrpSpPr>
          <p:grpSpPr>
            <a:xfrm rot="-5400000">
              <a:off x="0" y="0"/>
              <a:ext cx="1342765" cy="1342765"/>
              <a:chOff x="0" y="0"/>
              <a:chExt cx="812800" cy="812800"/>
            </a:xfrm>
          </p:grpSpPr>
          <p:sp>
            <p:nvSpPr>
              <p:cNvPr id="29" name="Google Shape;190;p10">
                <a:extLst>
                  <a:ext uri="{FF2B5EF4-FFF2-40B4-BE49-F238E27FC236}">
                    <a16:creationId xmlns:a16="http://schemas.microsoft.com/office/drawing/2014/main" id="{B803EDF5-401C-1B6F-A170-E6A25986DF1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p10">
                <a:extLst>
                  <a:ext uri="{FF2B5EF4-FFF2-40B4-BE49-F238E27FC236}">
                    <a16:creationId xmlns:a16="http://schemas.microsoft.com/office/drawing/2014/main" id="{6788AE94-3E2E-74C1-DA0D-FD75CF20EEF0}"/>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6" name="Google Shape;192;p10">
              <a:extLst>
                <a:ext uri="{FF2B5EF4-FFF2-40B4-BE49-F238E27FC236}">
                  <a16:creationId xmlns:a16="http://schemas.microsoft.com/office/drawing/2014/main" id="{4A1D9E95-94AA-855D-1253-99FAC3145553}"/>
                </a:ext>
              </a:extLst>
            </p:cNvPr>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27" name="Google Shape;193;p10">
              <a:extLst>
                <a:ext uri="{FF2B5EF4-FFF2-40B4-BE49-F238E27FC236}">
                  <a16:creationId xmlns:a16="http://schemas.microsoft.com/office/drawing/2014/main" id="{0BBEED01-72EE-7770-272C-314F315700F5}"/>
                </a:ext>
              </a:extLst>
            </p:cNvPr>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28" name="Google Shape;194;p10">
              <a:extLst>
                <a:ext uri="{FF2B5EF4-FFF2-40B4-BE49-F238E27FC236}">
                  <a16:creationId xmlns:a16="http://schemas.microsoft.com/office/drawing/2014/main" id="{00873910-CEBF-03C2-1BA7-E404DD993466}"/>
                </a:ext>
              </a:extLst>
            </p:cNvPr>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grpSp>
        <p:nvGrpSpPr>
          <p:cNvPr id="31" name="Google Shape;195;p10">
            <a:extLst>
              <a:ext uri="{FF2B5EF4-FFF2-40B4-BE49-F238E27FC236}">
                <a16:creationId xmlns:a16="http://schemas.microsoft.com/office/drawing/2014/main" id="{E6648255-E9B4-15A6-310A-153E0A5D15A9}"/>
              </a:ext>
            </a:extLst>
          </p:cNvPr>
          <p:cNvGrpSpPr/>
          <p:nvPr/>
        </p:nvGrpSpPr>
        <p:grpSpPr>
          <a:xfrm rot="2700000">
            <a:off x="27222252" y="4523306"/>
            <a:ext cx="1007073" cy="1007073"/>
            <a:chOff x="0" y="0"/>
            <a:chExt cx="1342765" cy="1342765"/>
          </a:xfrm>
        </p:grpSpPr>
        <p:grpSp>
          <p:nvGrpSpPr>
            <p:cNvPr id="32" name="Google Shape;196;p10">
              <a:extLst>
                <a:ext uri="{FF2B5EF4-FFF2-40B4-BE49-F238E27FC236}">
                  <a16:creationId xmlns:a16="http://schemas.microsoft.com/office/drawing/2014/main" id="{549AB542-60E6-312E-371E-7A778A8519CC}"/>
                </a:ext>
              </a:extLst>
            </p:cNvPr>
            <p:cNvGrpSpPr/>
            <p:nvPr/>
          </p:nvGrpSpPr>
          <p:grpSpPr>
            <a:xfrm rot="-5400000">
              <a:off x="0" y="0"/>
              <a:ext cx="1342765" cy="1342765"/>
              <a:chOff x="0" y="0"/>
              <a:chExt cx="812800" cy="812800"/>
            </a:xfrm>
          </p:grpSpPr>
          <p:sp>
            <p:nvSpPr>
              <p:cNvPr id="36" name="Google Shape;197;p10">
                <a:extLst>
                  <a:ext uri="{FF2B5EF4-FFF2-40B4-BE49-F238E27FC236}">
                    <a16:creationId xmlns:a16="http://schemas.microsoft.com/office/drawing/2014/main" id="{DF220CAB-E8FA-0714-174C-96425A2C96D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8;p10">
                <a:extLst>
                  <a:ext uri="{FF2B5EF4-FFF2-40B4-BE49-F238E27FC236}">
                    <a16:creationId xmlns:a16="http://schemas.microsoft.com/office/drawing/2014/main" id="{5E04C5B0-07D1-AE0F-0DD6-A4D48720572C}"/>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 name="Google Shape;199;p10">
              <a:extLst>
                <a:ext uri="{FF2B5EF4-FFF2-40B4-BE49-F238E27FC236}">
                  <a16:creationId xmlns:a16="http://schemas.microsoft.com/office/drawing/2014/main" id="{0858B9B0-35BE-1AAA-38B0-27A885ECCC9A}"/>
                </a:ext>
              </a:extLst>
            </p:cNvPr>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34" name="Google Shape;200;p10">
              <a:extLst>
                <a:ext uri="{FF2B5EF4-FFF2-40B4-BE49-F238E27FC236}">
                  <a16:creationId xmlns:a16="http://schemas.microsoft.com/office/drawing/2014/main" id="{DE424EBD-F1BD-5840-18B4-431805E1E2C6}"/>
                </a:ext>
              </a:extLst>
            </p:cNvPr>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35" name="Google Shape;201;p10">
              <a:extLst>
                <a:ext uri="{FF2B5EF4-FFF2-40B4-BE49-F238E27FC236}">
                  <a16:creationId xmlns:a16="http://schemas.microsoft.com/office/drawing/2014/main" id="{B036740A-143D-C086-57D5-FFEC9D88048C}"/>
                </a:ext>
              </a:extLst>
            </p:cNvPr>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grpSp>
        <p:nvGrpSpPr>
          <p:cNvPr id="38" name="Google Shape;202;p10">
            <a:extLst>
              <a:ext uri="{FF2B5EF4-FFF2-40B4-BE49-F238E27FC236}">
                <a16:creationId xmlns:a16="http://schemas.microsoft.com/office/drawing/2014/main" id="{C4755F6E-2222-66E5-7475-9AD879380A82}"/>
              </a:ext>
            </a:extLst>
          </p:cNvPr>
          <p:cNvGrpSpPr/>
          <p:nvPr/>
        </p:nvGrpSpPr>
        <p:grpSpPr>
          <a:xfrm rot="2700000">
            <a:off x="24744448" y="6356785"/>
            <a:ext cx="1007073" cy="1007073"/>
            <a:chOff x="0" y="0"/>
            <a:chExt cx="1342765" cy="1342765"/>
          </a:xfrm>
        </p:grpSpPr>
        <p:grpSp>
          <p:nvGrpSpPr>
            <p:cNvPr id="39" name="Google Shape;203;p10">
              <a:extLst>
                <a:ext uri="{FF2B5EF4-FFF2-40B4-BE49-F238E27FC236}">
                  <a16:creationId xmlns:a16="http://schemas.microsoft.com/office/drawing/2014/main" id="{ACA13ED8-DD25-5879-2BBF-A8CD3B433465}"/>
                </a:ext>
              </a:extLst>
            </p:cNvPr>
            <p:cNvGrpSpPr/>
            <p:nvPr/>
          </p:nvGrpSpPr>
          <p:grpSpPr>
            <a:xfrm rot="-5400000">
              <a:off x="0" y="0"/>
              <a:ext cx="1342765" cy="1342765"/>
              <a:chOff x="0" y="0"/>
              <a:chExt cx="812800" cy="812800"/>
            </a:xfrm>
          </p:grpSpPr>
          <p:sp>
            <p:nvSpPr>
              <p:cNvPr id="43" name="Google Shape;204;p10">
                <a:extLst>
                  <a:ext uri="{FF2B5EF4-FFF2-40B4-BE49-F238E27FC236}">
                    <a16:creationId xmlns:a16="http://schemas.microsoft.com/office/drawing/2014/main" id="{F4E6FD5C-9FD2-8824-342E-700B895B73B4}"/>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5;p10">
                <a:extLst>
                  <a:ext uri="{FF2B5EF4-FFF2-40B4-BE49-F238E27FC236}">
                    <a16:creationId xmlns:a16="http://schemas.microsoft.com/office/drawing/2014/main" id="{A4FF37F2-9FEA-9953-D828-F5937B0119AA}"/>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0" name="Google Shape;206;p10">
              <a:extLst>
                <a:ext uri="{FF2B5EF4-FFF2-40B4-BE49-F238E27FC236}">
                  <a16:creationId xmlns:a16="http://schemas.microsoft.com/office/drawing/2014/main" id="{1483F0F8-B389-1A5B-5465-4917BF2A601D}"/>
                </a:ext>
              </a:extLst>
            </p:cNvPr>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41" name="Google Shape;207;p10">
              <a:extLst>
                <a:ext uri="{FF2B5EF4-FFF2-40B4-BE49-F238E27FC236}">
                  <a16:creationId xmlns:a16="http://schemas.microsoft.com/office/drawing/2014/main" id="{B60ABFD2-A29E-7946-2122-4B525C51342E}"/>
                </a:ext>
              </a:extLst>
            </p:cNvPr>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42" name="Google Shape;208;p10">
              <a:extLst>
                <a:ext uri="{FF2B5EF4-FFF2-40B4-BE49-F238E27FC236}">
                  <a16:creationId xmlns:a16="http://schemas.microsoft.com/office/drawing/2014/main" id="{9FCC1E7B-8832-0311-6E89-F7ED8B54C2A5}"/>
                </a:ext>
              </a:extLst>
            </p:cNvPr>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grpSp>
        <p:nvGrpSpPr>
          <p:cNvPr id="45" name="Google Shape;209;p10">
            <a:extLst>
              <a:ext uri="{FF2B5EF4-FFF2-40B4-BE49-F238E27FC236}">
                <a16:creationId xmlns:a16="http://schemas.microsoft.com/office/drawing/2014/main" id="{4CF657F1-E694-A502-82DD-4CFB2241C7E2}"/>
              </a:ext>
            </a:extLst>
          </p:cNvPr>
          <p:cNvGrpSpPr/>
          <p:nvPr/>
        </p:nvGrpSpPr>
        <p:grpSpPr>
          <a:xfrm rot="2700000">
            <a:off x="29064432" y="8005970"/>
            <a:ext cx="1007073" cy="1007073"/>
            <a:chOff x="0" y="0"/>
            <a:chExt cx="1342765" cy="1342765"/>
          </a:xfrm>
        </p:grpSpPr>
        <p:grpSp>
          <p:nvGrpSpPr>
            <p:cNvPr id="46" name="Google Shape;210;p10">
              <a:extLst>
                <a:ext uri="{FF2B5EF4-FFF2-40B4-BE49-F238E27FC236}">
                  <a16:creationId xmlns:a16="http://schemas.microsoft.com/office/drawing/2014/main" id="{0317831B-CE8D-0A70-141D-176BF79BDCFD}"/>
                </a:ext>
              </a:extLst>
            </p:cNvPr>
            <p:cNvGrpSpPr/>
            <p:nvPr/>
          </p:nvGrpSpPr>
          <p:grpSpPr>
            <a:xfrm rot="-5400000">
              <a:off x="0" y="0"/>
              <a:ext cx="1342765" cy="1342765"/>
              <a:chOff x="0" y="0"/>
              <a:chExt cx="812800" cy="812800"/>
            </a:xfrm>
          </p:grpSpPr>
          <p:sp>
            <p:nvSpPr>
              <p:cNvPr id="50" name="Google Shape;211;p10">
                <a:extLst>
                  <a:ext uri="{FF2B5EF4-FFF2-40B4-BE49-F238E27FC236}">
                    <a16:creationId xmlns:a16="http://schemas.microsoft.com/office/drawing/2014/main" id="{16179C77-2033-AB42-ECE8-EBC64A20254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p10">
                <a:extLst>
                  <a:ext uri="{FF2B5EF4-FFF2-40B4-BE49-F238E27FC236}">
                    <a16:creationId xmlns:a16="http://schemas.microsoft.com/office/drawing/2014/main" id="{86AA47E0-B27B-C0F9-CD1C-429579B82B91}"/>
                  </a:ext>
                </a:extLst>
              </p:cNvPr>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7" name="Google Shape;213;p10">
              <a:extLst>
                <a:ext uri="{FF2B5EF4-FFF2-40B4-BE49-F238E27FC236}">
                  <a16:creationId xmlns:a16="http://schemas.microsoft.com/office/drawing/2014/main" id="{666AD9C3-A0E0-9EDB-C399-84DF173153FF}"/>
                </a:ext>
              </a:extLst>
            </p:cNvPr>
            <p:cNvCxnSpPr/>
            <p:nvPr/>
          </p:nvCxnSpPr>
          <p:spPr>
            <a:xfrm rot="10800000" flipH="1">
              <a:off x="314968" y="364193"/>
              <a:ext cx="669500" cy="669500"/>
            </a:xfrm>
            <a:prstGeom prst="straightConnector1">
              <a:avLst/>
            </a:prstGeom>
            <a:noFill/>
            <a:ln w="82150" cap="flat" cmpd="sng">
              <a:solidFill>
                <a:srgbClr val="000000"/>
              </a:solidFill>
              <a:prstDash val="solid"/>
              <a:round/>
              <a:headEnd type="none" w="sm" len="sm"/>
              <a:tailEnd type="none" w="sm" len="sm"/>
            </a:ln>
          </p:spPr>
        </p:cxnSp>
        <p:cxnSp>
          <p:nvCxnSpPr>
            <p:cNvPr id="48" name="Google Shape;214;p10">
              <a:extLst>
                <a:ext uri="{FF2B5EF4-FFF2-40B4-BE49-F238E27FC236}">
                  <a16:creationId xmlns:a16="http://schemas.microsoft.com/office/drawing/2014/main" id="{549E73B0-D269-6BBC-8D3E-6C7237631B5A}"/>
                </a:ext>
              </a:extLst>
            </p:cNvPr>
            <p:cNvCxnSpPr/>
            <p:nvPr/>
          </p:nvCxnSpPr>
          <p:spPr>
            <a:xfrm rot="10800000">
              <a:off x="993034" y="312772"/>
              <a:ext cx="0" cy="516626"/>
            </a:xfrm>
            <a:prstGeom prst="straightConnector1">
              <a:avLst/>
            </a:prstGeom>
            <a:noFill/>
            <a:ln w="82150" cap="flat" cmpd="sng">
              <a:solidFill>
                <a:srgbClr val="000000"/>
              </a:solidFill>
              <a:prstDash val="solid"/>
              <a:round/>
              <a:headEnd type="none" w="sm" len="sm"/>
              <a:tailEnd type="none" w="sm" len="sm"/>
            </a:ln>
          </p:spPr>
        </p:cxnSp>
        <p:cxnSp>
          <p:nvCxnSpPr>
            <p:cNvPr id="49" name="Google Shape;215;p10">
              <a:extLst>
                <a:ext uri="{FF2B5EF4-FFF2-40B4-BE49-F238E27FC236}">
                  <a16:creationId xmlns:a16="http://schemas.microsoft.com/office/drawing/2014/main" id="{A8753174-A8C8-EBB7-3047-6F05B4531C22}"/>
                </a:ext>
              </a:extLst>
            </p:cNvPr>
            <p:cNvCxnSpPr/>
            <p:nvPr/>
          </p:nvCxnSpPr>
          <p:spPr>
            <a:xfrm rot="10800000">
              <a:off x="513366" y="349731"/>
              <a:ext cx="516626" cy="0"/>
            </a:xfrm>
            <a:prstGeom prst="straightConnector1">
              <a:avLst/>
            </a:prstGeom>
            <a:noFill/>
            <a:ln w="82150" cap="flat" cmpd="sng">
              <a:solidFill>
                <a:srgbClr val="000000"/>
              </a:solidFill>
              <a:prstDash val="solid"/>
              <a:round/>
              <a:headEnd type="none" w="sm" len="sm"/>
              <a:tailEnd type="none" w="sm" len="sm"/>
            </a:ln>
          </p:spPr>
        </p:cxnSp>
      </p:grpSp>
      <p:pic>
        <p:nvPicPr>
          <p:cNvPr id="245" name="Google Shape;245;p12"/>
          <p:cNvPicPr preferRelativeResize="0"/>
          <p:nvPr/>
        </p:nvPicPr>
        <p:blipFill>
          <a:blip r:embed="rId8">
            <a:alphaModFix/>
          </a:blip>
          <a:stretch>
            <a:fillRect/>
          </a:stretch>
        </p:blipFill>
        <p:spPr>
          <a:xfrm rot="12235421">
            <a:off x="20098835" y="-1149574"/>
            <a:ext cx="9529250" cy="1432887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4"/>
        <p:cNvGrpSpPr/>
        <p:nvPr/>
      </p:nvGrpSpPr>
      <p:grpSpPr>
        <a:xfrm>
          <a:off x="0" y="0"/>
          <a:ext cx="0" cy="0"/>
          <a:chOff x="0" y="0"/>
          <a:chExt cx="0" cy="0"/>
        </a:xfrm>
      </p:grpSpPr>
      <p:pic>
        <p:nvPicPr>
          <p:cNvPr id="2" name="Google Shape;245;p12">
            <a:extLst>
              <a:ext uri="{FF2B5EF4-FFF2-40B4-BE49-F238E27FC236}">
                <a16:creationId xmlns:a16="http://schemas.microsoft.com/office/drawing/2014/main" id="{1D8B2F66-CD94-3AF3-93F4-E056AFFD815A}"/>
              </a:ext>
            </a:extLst>
          </p:cNvPr>
          <p:cNvPicPr preferRelativeResize="0"/>
          <p:nvPr/>
        </p:nvPicPr>
        <p:blipFill>
          <a:blip r:embed="rId3">
            <a:alphaModFix/>
          </a:blip>
          <a:stretch>
            <a:fillRect/>
          </a:stretch>
        </p:blipFill>
        <p:spPr>
          <a:xfrm>
            <a:off x="1187450" y="-1460498"/>
            <a:ext cx="20832876" cy="15500963"/>
          </a:xfrm>
          <a:prstGeom prst="rect">
            <a:avLst/>
          </a:prstGeom>
          <a:noFill/>
          <a:ln>
            <a:noFill/>
          </a:ln>
        </p:spPr>
      </p:pic>
      <p:sp>
        <p:nvSpPr>
          <p:cNvPr id="247" name="Google Shape;247;p12"/>
          <p:cNvSpPr txBox="1"/>
          <p:nvPr/>
        </p:nvSpPr>
        <p:spPr>
          <a:xfrm>
            <a:off x="4874547" y="3019841"/>
            <a:ext cx="8115300" cy="424731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1500" b="1" dirty="0">
                <a:solidFill>
                  <a:srgbClr val="FFFFFF"/>
                </a:solidFill>
                <a:latin typeface="Inter"/>
                <a:ea typeface="Inter"/>
                <a:sym typeface="Inter"/>
              </a:rPr>
              <a:t>Welcome </a:t>
            </a:r>
          </a:p>
          <a:p>
            <a:pPr marL="0" marR="0" lvl="0" indent="0" algn="ctr" rtl="0">
              <a:lnSpc>
                <a:spcPct val="80000"/>
              </a:lnSpc>
              <a:spcBef>
                <a:spcPts val="0"/>
              </a:spcBef>
              <a:spcAft>
                <a:spcPts val="0"/>
              </a:spcAft>
              <a:buNone/>
            </a:pPr>
            <a:r>
              <a:rPr lang="en-US" sz="11500" b="1" dirty="0">
                <a:solidFill>
                  <a:srgbClr val="FFFFFF"/>
                </a:solidFill>
                <a:latin typeface="Inter"/>
                <a:ea typeface="Inter"/>
                <a:sym typeface="Inter"/>
              </a:rPr>
              <a:t>To </a:t>
            </a:r>
          </a:p>
          <a:p>
            <a:pPr marL="0" marR="0" lvl="0" indent="0" algn="ctr" rtl="0">
              <a:lnSpc>
                <a:spcPct val="80000"/>
              </a:lnSpc>
              <a:spcBef>
                <a:spcPts val="0"/>
              </a:spcBef>
              <a:spcAft>
                <a:spcPts val="0"/>
              </a:spcAft>
              <a:buNone/>
            </a:pPr>
            <a:r>
              <a:rPr lang="en-US" sz="11500" b="1" dirty="0">
                <a:solidFill>
                  <a:srgbClr val="FFFFFF"/>
                </a:solidFill>
                <a:latin typeface="Inter"/>
                <a:ea typeface="Inter"/>
                <a:sym typeface="Inter"/>
              </a:rPr>
              <a:t>AXIA</a:t>
            </a:r>
            <a:endParaRPr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6"/>
        <p:cNvGrpSpPr/>
        <p:nvPr/>
      </p:nvGrpSpPr>
      <p:grpSpPr>
        <a:xfrm>
          <a:off x="0" y="0"/>
          <a:ext cx="0" cy="0"/>
          <a:chOff x="0" y="0"/>
          <a:chExt cx="0" cy="0"/>
        </a:xfrm>
      </p:grpSpPr>
      <p:pic>
        <p:nvPicPr>
          <p:cNvPr id="347" name="Google Shape;347;p16"/>
          <p:cNvPicPr preferRelativeResize="0"/>
          <p:nvPr/>
        </p:nvPicPr>
        <p:blipFill>
          <a:blip r:embed="rId3">
            <a:alphaModFix/>
          </a:blip>
          <a:stretch>
            <a:fillRect/>
          </a:stretch>
        </p:blipFill>
        <p:spPr>
          <a:xfrm>
            <a:off x="10532800" y="-3543888"/>
            <a:ext cx="16822998" cy="19857951"/>
          </a:xfrm>
          <a:prstGeom prst="rect">
            <a:avLst/>
          </a:prstGeom>
          <a:noFill/>
          <a:ln>
            <a:noFill/>
          </a:ln>
        </p:spPr>
      </p:pic>
      <p:grpSp>
        <p:nvGrpSpPr>
          <p:cNvPr id="348" name="Google Shape;348;p16"/>
          <p:cNvGrpSpPr/>
          <p:nvPr/>
        </p:nvGrpSpPr>
        <p:grpSpPr>
          <a:xfrm>
            <a:off x="1028700" y="926916"/>
            <a:ext cx="7780774" cy="4383401"/>
            <a:chOff x="0" y="-47625"/>
            <a:chExt cx="1379590" cy="777210"/>
          </a:xfrm>
        </p:grpSpPr>
        <p:sp>
          <p:nvSpPr>
            <p:cNvPr id="349" name="Google Shape;349;p16"/>
            <p:cNvSpPr/>
            <p:nvPr/>
          </p:nvSpPr>
          <p:spPr>
            <a:xfrm>
              <a:off x="0" y="0"/>
              <a:ext cx="1379590" cy="729585"/>
            </a:xfrm>
            <a:custGeom>
              <a:avLst/>
              <a:gdLst/>
              <a:ahLst/>
              <a:cxnLst/>
              <a:rect l="l" t="t" r="r" b="b"/>
              <a:pathLst>
                <a:path w="1379590" h="729585" extrusionOk="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txBox="1"/>
            <p:nvPr/>
          </p:nvSpPr>
          <p:spPr>
            <a:xfrm>
              <a:off x="0" y="-47625"/>
              <a:ext cx="1379590" cy="77721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1" name="Google Shape;351;p16"/>
          <p:cNvGrpSpPr/>
          <p:nvPr/>
        </p:nvGrpSpPr>
        <p:grpSpPr>
          <a:xfrm>
            <a:off x="1028700" y="5397030"/>
            <a:ext cx="7780774" cy="4383401"/>
            <a:chOff x="0" y="-47625"/>
            <a:chExt cx="1379590" cy="777210"/>
          </a:xfrm>
        </p:grpSpPr>
        <p:sp>
          <p:nvSpPr>
            <p:cNvPr id="352" name="Google Shape;352;p16"/>
            <p:cNvSpPr/>
            <p:nvPr/>
          </p:nvSpPr>
          <p:spPr>
            <a:xfrm>
              <a:off x="0" y="0"/>
              <a:ext cx="1379590" cy="729585"/>
            </a:xfrm>
            <a:custGeom>
              <a:avLst/>
              <a:gdLst/>
              <a:ahLst/>
              <a:cxnLst/>
              <a:rect l="l" t="t" r="r" b="b"/>
              <a:pathLst>
                <a:path w="1379590" h="729585" extrusionOk="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txBox="1"/>
            <p:nvPr/>
          </p:nvSpPr>
          <p:spPr>
            <a:xfrm>
              <a:off x="0" y="-47625"/>
              <a:ext cx="1379590" cy="77721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4" name="Google Shape;354;p16"/>
          <p:cNvGrpSpPr/>
          <p:nvPr/>
        </p:nvGrpSpPr>
        <p:grpSpPr>
          <a:xfrm>
            <a:off x="9478526" y="926916"/>
            <a:ext cx="7780774" cy="4383401"/>
            <a:chOff x="0" y="-47625"/>
            <a:chExt cx="1379590" cy="777210"/>
          </a:xfrm>
        </p:grpSpPr>
        <p:sp>
          <p:nvSpPr>
            <p:cNvPr id="355" name="Google Shape;355;p16"/>
            <p:cNvSpPr/>
            <p:nvPr/>
          </p:nvSpPr>
          <p:spPr>
            <a:xfrm>
              <a:off x="0" y="0"/>
              <a:ext cx="1379590" cy="729585"/>
            </a:xfrm>
            <a:custGeom>
              <a:avLst/>
              <a:gdLst/>
              <a:ahLst/>
              <a:cxnLst/>
              <a:rect l="l" t="t" r="r" b="b"/>
              <a:pathLst>
                <a:path w="1379590" h="729585" extrusionOk="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txBox="1"/>
            <p:nvPr/>
          </p:nvSpPr>
          <p:spPr>
            <a:xfrm>
              <a:off x="0" y="-47625"/>
              <a:ext cx="1379590" cy="77721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7" name="Google Shape;357;p16"/>
          <p:cNvGrpSpPr/>
          <p:nvPr/>
        </p:nvGrpSpPr>
        <p:grpSpPr>
          <a:xfrm>
            <a:off x="9478526" y="5397030"/>
            <a:ext cx="7780774" cy="4383401"/>
            <a:chOff x="0" y="-47625"/>
            <a:chExt cx="1379590" cy="777210"/>
          </a:xfrm>
        </p:grpSpPr>
        <p:sp>
          <p:nvSpPr>
            <p:cNvPr id="358" name="Google Shape;358;p16"/>
            <p:cNvSpPr/>
            <p:nvPr/>
          </p:nvSpPr>
          <p:spPr>
            <a:xfrm>
              <a:off x="0" y="0"/>
              <a:ext cx="1379590" cy="729585"/>
            </a:xfrm>
            <a:custGeom>
              <a:avLst/>
              <a:gdLst/>
              <a:ahLst/>
              <a:cxnLst/>
              <a:rect l="l" t="t" r="r" b="b"/>
              <a:pathLst>
                <a:path w="1379590" h="729585" extrusionOk="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txBox="1"/>
            <p:nvPr/>
          </p:nvSpPr>
          <p:spPr>
            <a:xfrm>
              <a:off x="0" y="-47625"/>
              <a:ext cx="1379590" cy="77721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0" name="Google Shape;360;p16"/>
          <p:cNvSpPr txBox="1"/>
          <p:nvPr/>
        </p:nvSpPr>
        <p:spPr>
          <a:xfrm>
            <a:off x="1471013" y="1635255"/>
            <a:ext cx="6896148" cy="52133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a:solidFill>
                  <a:srgbClr val="FFFFFF"/>
                </a:solidFill>
                <a:latin typeface="Inter"/>
                <a:ea typeface="Inter"/>
                <a:cs typeface="Inter"/>
                <a:sym typeface="Inter"/>
              </a:rPr>
              <a:t>Project One</a:t>
            </a:r>
            <a:endParaRPr/>
          </a:p>
        </p:txBody>
      </p:sp>
      <p:sp>
        <p:nvSpPr>
          <p:cNvPr id="361" name="Google Shape;361;p16"/>
          <p:cNvSpPr txBox="1"/>
          <p:nvPr/>
        </p:nvSpPr>
        <p:spPr>
          <a:xfrm>
            <a:off x="1471013" y="2142620"/>
            <a:ext cx="6896100" cy="25536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2100" b="0" i="0" u="none" strike="noStrike" cap="none">
                <a:solidFill>
                  <a:srgbClr val="FFFFFF"/>
                </a:solidFill>
                <a:latin typeface="Inter"/>
                <a:ea typeface="Inter"/>
                <a:cs typeface="Inter"/>
                <a:sym typeface="Inter"/>
              </a:rPr>
              <a:t>Elaborate on what you want to discuss. </a:t>
            </a:r>
            <a:endParaRPr/>
          </a:p>
          <a:p>
            <a:pPr marL="0" marR="0" lvl="1" indent="0" algn="just" rtl="0">
              <a:lnSpc>
                <a:spcPct val="115000"/>
              </a:lnSpc>
              <a:spcBef>
                <a:spcPts val="0"/>
              </a:spcBef>
              <a:spcAft>
                <a:spcPts val="0"/>
              </a:spcAft>
              <a:buNone/>
            </a:pPr>
            <a:endParaRPr sz="2100" b="0" i="0" u="none" strike="noStrike" cap="none">
              <a:solidFill>
                <a:srgbClr val="FFFFFF"/>
              </a:solidFill>
              <a:latin typeface="Inter"/>
              <a:ea typeface="Inter"/>
              <a:cs typeface="Inter"/>
              <a:sym typeface="Inter"/>
            </a:endParaRPr>
          </a:p>
          <a:p>
            <a:pPr marL="0" marR="0" lvl="1" indent="0" algn="just" rtl="0">
              <a:lnSpc>
                <a:spcPct val="115000"/>
              </a:lnSpc>
              <a:spcBef>
                <a:spcPts val="0"/>
              </a:spcBef>
              <a:spcAft>
                <a:spcPts val="0"/>
              </a:spcAft>
              <a:buNone/>
            </a:pPr>
            <a:r>
              <a:rPr lang="en-US" sz="2100" b="0" i="0" u="none" strike="noStrike" cap="none">
                <a:solidFill>
                  <a:srgbClr val="FFFFFF"/>
                </a:solidFill>
                <a:latin typeface="Inter"/>
                <a:ea typeface="Inter"/>
                <a:cs typeface="Inter"/>
                <a:sym typeface="Inter"/>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362" name="Google Shape;362;p16"/>
          <p:cNvSpPr txBox="1"/>
          <p:nvPr/>
        </p:nvSpPr>
        <p:spPr>
          <a:xfrm>
            <a:off x="9920839" y="1635255"/>
            <a:ext cx="6896148" cy="52133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a:solidFill>
                  <a:srgbClr val="FFFFFF"/>
                </a:solidFill>
                <a:latin typeface="Inter"/>
                <a:ea typeface="Inter"/>
                <a:cs typeface="Inter"/>
                <a:sym typeface="Inter"/>
              </a:rPr>
              <a:t>Project Two</a:t>
            </a:r>
            <a:endParaRPr/>
          </a:p>
        </p:txBody>
      </p:sp>
      <p:sp>
        <p:nvSpPr>
          <p:cNvPr id="363" name="Google Shape;363;p16"/>
          <p:cNvSpPr txBox="1"/>
          <p:nvPr/>
        </p:nvSpPr>
        <p:spPr>
          <a:xfrm>
            <a:off x="9920839" y="2142620"/>
            <a:ext cx="6896100" cy="25536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2100" b="0" i="0" u="none" strike="noStrike" cap="none">
                <a:solidFill>
                  <a:srgbClr val="FFFFFF"/>
                </a:solidFill>
                <a:latin typeface="Inter"/>
                <a:ea typeface="Inter"/>
                <a:cs typeface="Inter"/>
                <a:sym typeface="Inter"/>
              </a:rPr>
              <a:t>Elaborate on what you want to discuss. </a:t>
            </a:r>
            <a:endParaRPr/>
          </a:p>
          <a:p>
            <a:pPr marL="0" marR="0" lvl="1" indent="0" algn="just" rtl="0">
              <a:lnSpc>
                <a:spcPct val="115000"/>
              </a:lnSpc>
              <a:spcBef>
                <a:spcPts val="0"/>
              </a:spcBef>
              <a:spcAft>
                <a:spcPts val="0"/>
              </a:spcAft>
              <a:buNone/>
            </a:pPr>
            <a:endParaRPr sz="2100" b="0" i="0" u="none" strike="noStrike" cap="none">
              <a:solidFill>
                <a:srgbClr val="FFFFFF"/>
              </a:solidFill>
              <a:latin typeface="Inter"/>
              <a:ea typeface="Inter"/>
              <a:cs typeface="Inter"/>
              <a:sym typeface="Inter"/>
            </a:endParaRPr>
          </a:p>
          <a:p>
            <a:pPr marL="0" marR="0" lvl="1" indent="0" algn="just" rtl="0">
              <a:lnSpc>
                <a:spcPct val="115000"/>
              </a:lnSpc>
              <a:spcBef>
                <a:spcPts val="0"/>
              </a:spcBef>
              <a:spcAft>
                <a:spcPts val="0"/>
              </a:spcAft>
              <a:buNone/>
            </a:pPr>
            <a:r>
              <a:rPr lang="en-US" sz="2100" b="0" i="0" u="none" strike="noStrike" cap="none">
                <a:solidFill>
                  <a:srgbClr val="FFFFFF"/>
                </a:solidFill>
                <a:latin typeface="Inter"/>
                <a:ea typeface="Inter"/>
                <a:cs typeface="Inter"/>
                <a:sym typeface="Inter"/>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364" name="Google Shape;364;p16"/>
          <p:cNvSpPr txBox="1"/>
          <p:nvPr/>
        </p:nvSpPr>
        <p:spPr>
          <a:xfrm>
            <a:off x="9920839" y="6105368"/>
            <a:ext cx="6896148" cy="52133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a:solidFill>
                  <a:srgbClr val="FFFFFF"/>
                </a:solidFill>
                <a:latin typeface="Inter"/>
                <a:ea typeface="Inter"/>
                <a:cs typeface="Inter"/>
                <a:sym typeface="Inter"/>
              </a:rPr>
              <a:t>Project Four</a:t>
            </a:r>
            <a:endParaRPr/>
          </a:p>
        </p:txBody>
      </p:sp>
      <p:sp>
        <p:nvSpPr>
          <p:cNvPr id="365" name="Google Shape;365;p16"/>
          <p:cNvSpPr txBox="1"/>
          <p:nvPr/>
        </p:nvSpPr>
        <p:spPr>
          <a:xfrm>
            <a:off x="9920839" y="6612733"/>
            <a:ext cx="6896100" cy="25536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2100" b="0" i="0" u="none" strike="noStrike" cap="none">
                <a:solidFill>
                  <a:srgbClr val="FFFFFF"/>
                </a:solidFill>
                <a:latin typeface="Inter"/>
                <a:ea typeface="Inter"/>
                <a:cs typeface="Inter"/>
                <a:sym typeface="Inter"/>
              </a:rPr>
              <a:t>Elaborate on what you want to discuss. </a:t>
            </a:r>
            <a:endParaRPr/>
          </a:p>
          <a:p>
            <a:pPr marL="0" marR="0" lvl="1" indent="0" algn="just" rtl="0">
              <a:lnSpc>
                <a:spcPct val="115000"/>
              </a:lnSpc>
              <a:spcBef>
                <a:spcPts val="0"/>
              </a:spcBef>
              <a:spcAft>
                <a:spcPts val="0"/>
              </a:spcAft>
              <a:buNone/>
            </a:pPr>
            <a:endParaRPr sz="2100" b="0" i="0" u="none" strike="noStrike" cap="none">
              <a:solidFill>
                <a:srgbClr val="FFFFFF"/>
              </a:solidFill>
              <a:latin typeface="Inter"/>
              <a:ea typeface="Inter"/>
              <a:cs typeface="Inter"/>
              <a:sym typeface="Inter"/>
            </a:endParaRPr>
          </a:p>
          <a:p>
            <a:pPr marL="0" marR="0" lvl="1" indent="0" algn="just" rtl="0">
              <a:lnSpc>
                <a:spcPct val="115000"/>
              </a:lnSpc>
              <a:spcBef>
                <a:spcPts val="0"/>
              </a:spcBef>
              <a:spcAft>
                <a:spcPts val="0"/>
              </a:spcAft>
              <a:buNone/>
            </a:pPr>
            <a:r>
              <a:rPr lang="en-US" sz="2100" b="0" i="0" u="none" strike="noStrike" cap="none">
                <a:solidFill>
                  <a:srgbClr val="FFFFFF"/>
                </a:solidFill>
                <a:latin typeface="Inter"/>
                <a:ea typeface="Inter"/>
                <a:cs typeface="Inter"/>
                <a:sym typeface="Inter"/>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sp>
        <p:nvSpPr>
          <p:cNvPr id="366" name="Google Shape;366;p16"/>
          <p:cNvSpPr txBox="1"/>
          <p:nvPr/>
        </p:nvSpPr>
        <p:spPr>
          <a:xfrm>
            <a:off x="1471013" y="6105368"/>
            <a:ext cx="6896148" cy="521335"/>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b="1" i="0" u="none" strike="noStrike" cap="none">
                <a:solidFill>
                  <a:srgbClr val="FFFFFF"/>
                </a:solidFill>
                <a:latin typeface="Inter"/>
                <a:ea typeface="Inter"/>
                <a:cs typeface="Inter"/>
                <a:sym typeface="Inter"/>
              </a:rPr>
              <a:t>Project Three</a:t>
            </a:r>
            <a:endParaRPr/>
          </a:p>
        </p:txBody>
      </p:sp>
      <p:sp>
        <p:nvSpPr>
          <p:cNvPr id="367" name="Google Shape;367;p16"/>
          <p:cNvSpPr txBox="1"/>
          <p:nvPr/>
        </p:nvSpPr>
        <p:spPr>
          <a:xfrm>
            <a:off x="1471013" y="6612733"/>
            <a:ext cx="6896100" cy="2553600"/>
          </a:xfrm>
          <a:prstGeom prst="rect">
            <a:avLst/>
          </a:prstGeom>
          <a:noFill/>
          <a:ln>
            <a:noFill/>
          </a:ln>
        </p:spPr>
        <p:txBody>
          <a:bodyPr spcFirstLastPara="1" wrap="square" lIns="0" tIns="0" rIns="0" bIns="0" anchor="t" anchorCtr="0">
            <a:spAutoFit/>
          </a:bodyPr>
          <a:lstStyle/>
          <a:p>
            <a:pPr marL="0" marR="0" lvl="1" indent="0" algn="just" rtl="0">
              <a:lnSpc>
                <a:spcPct val="115000"/>
              </a:lnSpc>
              <a:spcBef>
                <a:spcPts val="0"/>
              </a:spcBef>
              <a:spcAft>
                <a:spcPts val="0"/>
              </a:spcAft>
              <a:buNone/>
            </a:pPr>
            <a:r>
              <a:rPr lang="en-US" sz="2100" b="0" i="0" u="none" strike="noStrike" cap="none">
                <a:solidFill>
                  <a:srgbClr val="FFFFFF"/>
                </a:solidFill>
                <a:latin typeface="Inter"/>
                <a:ea typeface="Inter"/>
                <a:cs typeface="Inter"/>
                <a:sym typeface="Inter"/>
              </a:rPr>
              <a:t>Elaborate on what you want to discuss. </a:t>
            </a:r>
            <a:endParaRPr/>
          </a:p>
          <a:p>
            <a:pPr marL="0" marR="0" lvl="1" indent="0" algn="just" rtl="0">
              <a:lnSpc>
                <a:spcPct val="115000"/>
              </a:lnSpc>
              <a:spcBef>
                <a:spcPts val="0"/>
              </a:spcBef>
              <a:spcAft>
                <a:spcPts val="0"/>
              </a:spcAft>
              <a:buNone/>
            </a:pPr>
            <a:endParaRPr sz="2100" b="0" i="0" u="none" strike="noStrike" cap="none">
              <a:solidFill>
                <a:srgbClr val="FFFFFF"/>
              </a:solidFill>
              <a:latin typeface="Inter"/>
              <a:ea typeface="Inter"/>
              <a:cs typeface="Inter"/>
              <a:sym typeface="Inter"/>
            </a:endParaRPr>
          </a:p>
          <a:p>
            <a:pPr marL="0" marR="0" lvl="1" indent="0" algn="just" rtl="0">
              <a:lnSpc>
                <a:spcPct val="115000"/>
              </a:lnSpc>
              <a:spcBef>
                <a:spcPts val="0"/>
              </a:spcBef>
              <a:spcAft>
                <a:spcPts val="0"/>
              </a:spcAft>
              <a:buNone/>
            </a:pPr>
            <a:r>
              <a:rPr lang="en-US" sz="2100" b="0" i="0" u="none" strike="noStrike" cap="none">
                <a:solidFill>
                  <a:srgbClr val="FFFFFF"/>
                </a:solidFill>
                <a:latin typeface="Inter"/>
                <a:ea typeface="Inter"/>
                <a:cs typeface="Inter"/>
                <a:sym typeface="Inter"/>
              </a:rPr>
              <a:t>Lorem ipsum dolor sit amet, consectetur adipiscing elit, sed do eiusmod tempor incididunt ut labore et dolore magna aliqua. Semper quis lectus nulla at. Risus quis varius quam quisque id diam vel quam. Dictum fusce ut placerat orci. Orci porta non pulv.</a:t>
            </a:r>
            <a:endParaRPr/>
          </a:p>
        </p:txBody>
      </p:sp>
      <p:grpSp>
        <p:nvGrpSpPr>
          <p:cNvPr id="368" name="Google Shape;368;p16"/>
          <p:cNvGrpSpPr/>
          <p:nvPr/>
        </p:nvGrpSpPr>
        <p:grpSpPr>
          <a:xfrm>
            <a:off x="916524" y="363600"/>
            <a:ext cx="1626018" cy="326352"/>
            <a:chOff x="0" y="0"/>
            <a:chExt cx="398700" cy="85950"/>
          </a:xfrm>
        </p:grpSpPr>
        <p:sp>
          <p:nvSpPr>
            <p:cNvPr id="369" name="Google Shape;369;p16"/>
            <p:cNvSpPr/>
            <p:nvPr/>
          </p:nvSpPr>
          <p:spPr>
            <a:xfrm>
              <a:off x="0" y="0"/>
              <a:ext cx="398613" cy="85850"/>
            </a:xfrm>
            <a:custGeom>
              <a:avLst/>
              <a:gdLst/>
              <a:ahLst/>
              <a:cxnLst/>
              <a:rect l="l" t="t" r="r" b="b"/>
              <a:pathLst>
                <a:path w="398613" h="85850" extrusionOk="0">
                  <a:moveTo>
                    <a:pt x="42925" y="0"/>
                  </a:moveTo>
                  <a:lnTo>
                    <a:pt x="355688" y="0"/>
                  </a:lnTo>
                  <a:cubicBezTo>
                    <a:pt x="379395" y="0"/>
                    <a:pt x="398613" y="19218"/>
                    <a:pt x="398613" y="42925"/>
                  </a:cubicBezTo>
                  <a:lnTo>
                    <a:pt x="398613" y="42925"/>
                  </a:lnTo>
                  <a:cubicBezTo>
                    <a:pt x="398613" y="66632"/>
                    <a:pt x="379395" y="85850"/>
                    <a:pt x="355688" y="85850"/>
                  </a:cubicBezTo>
                  <a:lnTo>
                    <a:pt x="42925" y="85850"/>
                  </a:lnTo>
                  <a:cubicBezTo>
                    <a:pt x="19218" y="85850"/>
                    <a:pt x="0" y="66632"/>
                    <a:pt x="0" y="42925"/>
                  </a:cubicBezTo>
                  <a:lnTo>
                    <a:pt x="0" y="42925"/>
                  </a:lnTo>
                  <a:cubicBezTo>
                    <a:pt x="0" y="19218"/>
                    <a:pt x="19218" y="0"/>
                    <a:pt x="42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txBox="1"/>
            <p:nvPr/>
          </p:nvSpPr>
          <p:spPr>
            <a:xfrm>
              <a:off x="0" y="19050"/>
              <a:ext cx="398700" cy="66900"/>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1" name="Google Shape;371;p16"/>
          <p:cNvSpPr txBox="1"/>
          <p:nvPr/>
        </p:nvSpPr>
        <p:spPr>
          <a:xfrm>
            <a:off x="972613" y="428400"/>
            <a:ext cx="1513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Inter"/>
                <a:ea typeface="Inter"/>
                <a:cs typeface="Inter"/>
                <a:sym typeface="Inter"/>
              </a:rPr>
              <a:t>Company Name</a:t>
            </a:r>
            <a:endParaRPr/>
          </a:p>
        </p:txBody>
      </p:sp>
      <p:sp>
        <p:nvSpPr>
          <p:cNvPr id="372" name="Google Shape;372;p16"/>
          <p:cNvSpPr txBox="1"/>
          <p:nvPr/>
        </p:nvSpPr>
        <p:spPr>
          <a:xfrm>
            <a:off x="16292775" y="418888"/>
            <a:ext cx="966600" cy="2154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1" i="0" u="none" strike="noStrike" cap="none">
                <a:solidFill>
                  <a:srgbClr val="FFFFFF"/>
                </a:solidFill>
                <a:latin typeface="Inter"/>
                <a:ea typeface="Inter"/>
                <a:cs typeface="Inter"/>
                <a:sym typeface="Inter"/>
              </a:rPr>
              <a:t>2024</a:t>
            </a:r>
            <a:endParaRPr/>
          </a:p>
        </p:txBody>
      </p:sp>
      <p:sp>
        <p:nvSpPr>
          <p:cNvPr id="373" name="Google Shape;373;p16"/>
          <p:cNvSpPr txBox="1"/>
          <p:nvPr/>
        </p:nvSpPr>
        <p:spPr>
          <a:xfrm>
            <a:off x="7284125" y="418888"/>
            <a:ext cx="37197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FFFFFF"/>
                </a:solidFill>
                <a:latin typeface="Inter"/>
                <a:ea typeface="Inter"/>
                <a:cs typeface="Inter"/>
                <a:sym typeface="Inter"/>
              </a:rPr>
              <a:t>Software Company Consulting</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7"/>
        <p:cNvGrpSpPr/>
        <p:nvPr/>
      </p:nvGrpSpPr>
      <p:grpSpPr>
        <a:xfrm>
          <a:off x="0" y="0"/>
          <a:ext cx="0" cy="0"/>
          <a:chOff x="0" y="0"/>
          <a:chExt cx="0" cy="0"/>
        </a:xfrm>
      </p:grpSpPr>
      <p:pic>
        <p:nvPicPr>
          <p:cNvPr id="328" name="Google Shape;328;p15"/>
          <p:cNvPicPr preferRelativeResize="0"/>
          <p:nvPr/>
        </p:nvPicPr>
        <p:blipFill>
          <a:blip r:embed="rId3">
            <a:alphaModFix/>
          </a:blip>
          <a:stretch>
            <a:fillRect/>
          </a:stretch>
        </p:blipFill>
        <p:spPr>
          <a:xfrm>
            <a:off x="-6873367" y="-472353"/>
            <a:ext cx="20577126" cy="14408004"/>
          </a:xfrm>
          <a:prstGeom prst="rect">
            <a:avLst/>
          </a:prstGeom>
          <a:noFill/>
          <a:ln>
            <a:noFill/>
          </a:ln>
        </p:spPr>
      </p:pic>
      <p:sp>
        <p:nvSpPr>
          <p:cNvPr id="329" name="Google Shape;329;p15"/>
          <p:cNvSpPr txBox="1"/>
          <p:nvPr/>
        </p:nvSpPr>
        <p:spPr>
          <a:xfrm>
            <a:off x="1028700" y="1787643"/>
            <a:ext cx="16230600" cy="1723800"/>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14000" b="1" dirty="0">
                <a:solidFill>
                  <a:srgbClr val="FFFFFF"/>
                </a:solidFill>
                <a:latin typeface="Inter"/>
                <a:ea typeface="Inter"/>
                <a:sym typeface="Inter"/>
              </a:rPr>
              <a:t>Project Demo</a:t>
            </a:r>
            <a:endParaRPr sz="14000" dirty="0"/>
          </a:p>
        </p:txBody>
      </p:sp>
      <p:grpSp>
        <p:nvGrpSpPr>
          <p:cNvPr id="330" name="Google Shape;330;p15"/>
          <p:cNvGrpSpPr/>
          <p:nvPr/>
        </p:nvGrpSpPr>
        <p:grpSpPr>
          <a:xfrm>
            <a:off x="3274443" y="1526386"/>
            <a:ext cx="1736080" cy="1736080"/>
            <a:chOff x="0" y="0"/>
            <a:chExt cx="2314773" cy="2314773"/>
          </a:xfrm>
        </p:grpSpPr>
        <p:grpSp>
          <p:nvGrpSpPr>
            <p:cNvPr id="331" name="Google Shape;331;p15"/>
            <p:cNvGrpSpPr/>
            <p:nvPr/>
          </p:nvGrpSpPr>
          <p:grpSpPr>
            <a:xfrm rot="-5400000">
              <a:off x="0" y="0"/>
              <a:ext cx="2314773" cy="2314773"/>
              <a:chOff x="0" y="0"/>
              <a:chExt cx="812800" cy="812800"/>
            </a:xfrm>
          </p:grpSpPr>
          <p:sp>
            <p:nvSpPr>
              <p:cNvPr id="332" name="Google Shape;33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txBox="1"/>
              <p:nvPr/>
            </p:nvSpPr>
            <p:spPr>
              <a:xfrm>
                <a:off x="76200" y="28575"/>
                <a:ext cx="660400" cy="708025"/>
              </a:xfrm>
              <a:prstGeom prst="rect">
                <a:avLst/>
              </a:prstGeom>
              <a:noFill/>
              <a:ln>
                <a:noFill/>
              </a:ln>
            </p:spPr>
            <p:txBody>
              <a:bodyPr spcFirstLastPara="1" wrap="square" lIns="30250" tIns="30250" rIns="30250" bIns="3025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334" name="Google Shape;334;p15"/>
            <p:cNvCxnSpPr/>
            <p:nvPr/>
          </p:nvCxnSpPr>
          <p:spPr>
            <a:xfrm rot="10800000" flipH="1">
              <a:off x="542969" y="627828"/>
              <a:ext cx="1154142" cy="1154142"/>
            </a:xfrm>
            <a:prstGeom prst="straightConnector1">
              <a:avLst/>
            </a:prstGeom>
            <a:noFill/>
            <a:ln w="141625" cap="flat" cmpd="sng">
              <a:solidFill>
                <a:srgbClr val="6190C1"/>
              </a:solidFill>
              <a:prstDash val="solid"/>
              <a:round/>
              <a:headEnd type="none" w="sm" len="sm"/>
              <a:tailEnd type="none" w="sm" len="sm"/>
            </a:ln>
          </p:spPr>
        </p:cxnSp>
        <p:cxnSp>
          <p:nvCxnSpPr>
            <p:cNvPr id="335" name="Google Shape;335;p15"/>
            <p:cNvCxnSpPr/>
            <p:nvPr/>
          </p:nvCxnSpPr>
          <p:spPr>
            <a:xfrm rot="10800000">
              <a:off x="1711877" y="539184"/>
              <a:ext cx="0" cy="890604"/>
            </a:xfrm>
            <a:prstGeom prst="straightConnector1">
              <a:avLst/>
            </a:prstGeom>
            <a:noFill/>
            <a:ln w="141625" cap="flat" cmpd="sng">
              <a:solidFill>
                <a:srgbClr val="6190C1"/>
              </a:solidFill>
              <a:prstDash val="solid"/>
              <a:round/>
              <a:headEnd type="none" w="sm" len="sm"/>
              <a:tailEnd type="none" w="sm" len="sm"/>
            </a:ln>
          </p:spPr>
        </p:cxnSp>
        <p:cxnSp>
          <p:nvCxnSpPr>
            <p:cNvPr id="336" name="Google Shape;336;p15"/>
            <p:cNvCxnSpPr/>
            <p:nvPr/>
          </p:nvCxnSpPr>
          <p:spPr>
            <a:xfrm rot="10800000">
              <a:off x="884985" y="602896"/>
              <a:ext cx="890604" cy="0"/>
            </a:xfrm>
            <a:prstGeom prst="straightConnector1">
              <a:avLst/>
            </a:prstGeom>
            <a:noFill/>
            <a:ln w="141625" cap="flat" cmpd="sng">
              <a:solidFill>
                <a:srgbClr val="6190C1"/>
              </a:solidFill>
              <a:prstDash val="solid"/>
              <a:round/>
              <a:headEnd type="none" w="sm" len="sm"/>
              <a:tailEnd type="none" w="sm" len="sm"/>
            </a:ln>
          </p:spPr>
        </p:cxnSp>
      </p:grpSp>
      <p:sp>
        <p:nvSpPr>
          <p:cNvPr id="2" name="Google Shape;329;p15">
            <a:extLst>
              <a:ext uri="{FF2B5EF4-FFF2-40B4-BE49-F238E27FC236}">
                <a16:creationId xmlns:a16="http://schemas.microsoft.com/office/drawing/2014/main" id="{52D2F596-89DB-9002-6917-2F20BA1C0819}"/>
              </a:ext>
            </a:extLst>
          </p:cNvPr>
          <p:cNvSpPr txBox="1"/>
          <p:nvPr/>
        </p:nvSpPr>
        <p:spPr>
          <a:xfrm>
            <a:off x="586015" y="3524943"/>
            <a:ext cx="16230600" cy="590931"/>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4800" dirty="0">
                <a:solidFill>
                  <a:srgbClr val="FFFFFF"/>
                </a:solidFill>
                <a:latin typeface="Inter"/>
                <a:ea typeface="Inter"/>
                <a:sym typeface="Inter"/>
              </a:rPr>
              <a:t>LAUNCHING PLEASE BE PATIENT</a:t>
            </a:r>
            <a:endParaRPr sz="4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nodeType="afterEffect">
                                  <p:stCondLst>
                                    <p:cond delay="0"/>
                                  </p:stCondLst>
                                  <p:endCondLst>
                                    <p:cond evt="onNext" delay="0">
                                      <p:tgtEl>
                                        <p:sldTgt/>
                                      </p:tgtEl>
                                    </p:cond>
                                  </p:endCondLst>
                                  <p:childTnLst>
                                    <p:animClr clrSpc="rgb" dir="cw">
                                      <p:cBhvr override="childStyle">
                                        <p:cTn id="6" dur="1000" autoRev="1" fill="remove"/>
                                        <p:tgtEl>
                                          <p:spTgt spid="2">
                                            <p:txEl>
                                              <p:pRg st="0" end="0"/>
                                            </p:txEl>
                                          </p:spTgt>
                                        </p:tgtEl>
                                        <p:attrNameLst>
                                          <p:attrName>style.color</p:attrName>
                                        </p:attrNameLst>
                                      </p:cBhvr>
                                      <p:to>
                                        <a:srgbClr val="0C0C0C"/>
                                      </p:to>
                                    </p:animClr>
                                    <p:animClr clrSpc="rgb" dir="cw">
                                      <p:cBhvr>
                                        <p:cTn id="7" dur="1000" autoRev="1" fill="remove"/>
                                        <p:tgtEl>
                                          <p:spTgt spid="2">
                                            <p:txEl>
                                              <p:pRg st="0" end="0"/>
                                            </p:txEl>
                                          </p:spTgt>
                                        </p:tgtEl>
                                        <p:attrNameLst>
                                          <p:attrName>fillcolor</p:attrName>
                                        </p:attrNameLst>
                                      </p:cBhvr>
                                      <p:to>
                                        <a:srgbClr val="0C0C0C"/>
                                      </p:to>
                                    </p:animClr>
                                    <p:set>
                                      <p:cBhvr>
                                        <p:cTn id="8" dur="1000" autoRev="1" fill="remove"/>
                                        <p:tgtEl>
                                          <p:spTgt spid="2">
                                            <p:txEl>
                                              <p:pRg st="0" end="0"/>
                                            </p:txEl>
                                          </p:spTgt>
                                        </p:tgtEl>
                                        <p:attrNameLst>
                                          <p:attrName>fill.type</p:attrName>
                                        </p:attrNameLst>
                                      </p:cBhvr>
                                      <p:to>
                                        <p:strVal val="solid"/>
                                      </p:to>
                                    </p:set>
                                    <p:set>
                                      <p:cBhvr>
                                        <p:cTn id="9" dur="1000" autoRev="1" fill="remove"/>
                                        <p:tgtEl>
                                          <p:spTgt spid="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44"/>
        <p:cNvGrpSpPr/>
        <p:nvPr/>
      </p:nvGrpSpPr>
      <p:grpSpPr>
        <a:xfrm>
          <a:off x="0" y="0"/>
          <a:ext cx="0" cy="0"/>
          <a:chOff x="0" y="0"/>
          <a:chExt cx="0" cy="0"/>
        </a:xfrm>
      </p:grpSpPr>
      <p:pic>
        <p:nvPicPr>
          <p:cNvPr id="445" name="Google Shape;445;p20"/>
          <p:cNvPicPr preferRelativeResize="0"/>
          <p:nvPr/>
        </p:nvPicPr>
        <p:blipFill>
          <a:blip r:embed="rId3">
            <a:alphaModFix/>
          </a:blip>
          <a:stretch>
            <a:fillRect/>
          </a:stretch>
        </p:blipFill>
        <p:spPr>
          <a:xfrm>
            <a:off x="-2488663" y="275725"/>
            <a:ext cx="23265326" cy="9735550"/>
          </a:xfrm>
          <a:prstGeom prst="rect">
            <a:avLst/>
          </a:prstGeom>
          <a:noFill/>
          <a:ln>
            <a:noFill/>
          </a:ln>
        </p:spPr>
      </p:pic>
      <p:sp>
        <p:nvSpPr>
          <p:cNvPr id="446" name="Google Shape;446;p20"/>
          <p:cNvSpPr txBox="1"/>
          <p:nvPr/>
        </p:nvSpPr>
        <p:spPr>
          <a:xfrm>
            <a:off x="545475" y="4488333"/>
            <a:ext cx="16230600" cy="1723800"/>
          </a:xfrm>
          <a:prstGeom prst="rect">
            <a:avLst/>
          </a:prstGeom>
          <a:noFill/>
          <a:ln>
            <a:noFill/>
          </a:ln>
        </p:spPr>
        <p:txBody>
          <a:bodyPr spcFirstLastPara="1" wrap="square" lIns="0" tIns="0" rIns="0" bIns="0" anchor="t" anchorCtr="0">
            <a:spAutoFit/>
          </a:bodyPr>
          <a:lstStyle/>
          <a:p>
            <a:pPr marL="0" marR="0" lvl="0" indent="0" algn="r" rtl="0">
              <a:lnSpc>
                <a:spcPct val="80000"/>
              </a:lnSpc>
              <a:spcBef>
                <a:spcPts val="0"/>
              </a:spcBef>
              <a:spcAft>
                <a:spcPts val="0"/>
              </a:spcAft>
              <a:buNone/>
            </a:pPr>
            <a:r>
              <a:rPr lang="en-US" sz="14000" b="1" i="0" u="none" strike="noStrike" cap="none" dirty="0">
                <a:solidFill>
                  <a:srgbClr val="FFFFFF"/>
                </a:solidFill>
                <a:latin typeface="Inter"/>
                <a:ea typeface="Inter"/>
                <a:cs typeface="Inter"/>
                <a:sym typeface="Inter"/>
              </a:rPr>
              <a:t>SUMMARIZATION</a:t>
            </a:r>
            <a:endParaRPr sz="14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7"/>
        <p:cNvGrpSpPr/>
        <p:nvPr/>
      </p:nvGrpSpPr>
      <p:grpSpPr>
        <a:xfrm>
          <a:off x="0" y="0"/>
          <a:ext cx="0" cy="0"/>
          <a:chOff x="0" y="0"/>
          <a:chExt cx="0" cy="0"/>
        </a:xfrm>
      </p:grpSpPr>
      <p:pic>
        <p:nvPicPr>
          <p:cNvPr id="1032" name="Picture 8" descr="Pin by ↼仲間⇀ on ╭ ɢɪғs ╮ | Gif background, Aesthetic gif, Animated love  images">
            <a:extLst>
              <a:ext uri="{FF2B5EF4-FFF2-40B4-BE49-F238E27FC236}">
                <a16:creationId xmlns:a16="http://schemas.microsoft.com/office/drawing/2014/main" id="{01B1C8B2-FA7D-7F3A-89EE-B3601CAF8ACF}"/>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1" y="28194"/>
            <a:ext cx="18142857" cy="10205357"/>
          </a:xfrm>
          <a:prstGeom prst="rect">
            <a:avLst/>
          </a:prstGeom>
          <a:noFill/>
          <a:extLst>
            <a:ext uri="{909E8E84-426E-40DD-AFC4-6F175D3DCCD1}">
              <a14:hiddenFill xmlns:a14="http://schemas.microsoft.com/office/drawing/2010/main">
                <a:solidFill>
                  <a:srgbClr val="FFFFFF"/>
                </a:solidFill>
              </a14:hiddenFill>
            </a:ext>
          </a:extLst>
        </p:spPr>
      </p:pic>
      <p:pic>
        <p:nvPicPr>
          <p:cNvPr id="528" name="Google Shape;528;p24"/>
          <p:cNvPicPr preferRelativeResize="0"/>
          <p:nvPr/>
        </p:nvPicPr>
        <p:blipFill>
          <a:blip r:embed="rId4">
            <a:alphaModFix/>
          </a:blip>
          <a:stretch>
            <a:fillRect/>
          </a:stretch>
        </p:blipFill>
        <p:spPr>
          <a:xfrm>
            <a:off x="3775108" y="1742695"/>
            <a:ext cx="9490949" cy="7004030"/>
          </a:xfrm>
          <a:prstGeom prst="rect">
            <a:avLst/>
          </a:prstGeom>
          <a:noFill/>
          <a:ln>
            <a:noFill/>
          </a:ln>
        </p:spPr>
      </p:pic>
      <p:sp>
        <p:nvSpPr>
          <p:cNvPr id="530" name="Google Shape;530;p24"/>
          <p:cNvSpPr txBox="1"/>
          <p:nvPr/>
        </p:nvSpPr>
        <p:spPr>
          <a:xfrm>
            <a:off x="2764332" y="4090997"/>
            <a:ext cx="11512500" cy="2733056"/>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0400" b="1" dirty="0">
                <a:solidFill>
                  <a:srgbClr val="FFFFFF"/>
                </a:solidFill>
                <a:latin typeface="Inter"/>
                <a:ea typeface="Inter"/>
                <a:sym typeface="Inter"/>
              </a:rPr>
              <a:t>QUESTION </a:t>
            </a:r>
          </a:p>
          <a:p>
            <a:pPr marL="0" marR="0" lvl="0" indent="0" algn="ctr" rtl="0">
              <a:lnSpc>
                <a:spcPct val="80000"/>
              </a:lnSpc>
              <a:spcBef>
                <a:spcPts val="0"/>
              </a:spcBef>
              <a:spcAft>
                <a:spcPts val="0"/>
              </a:spcAft>
              <a:buNone/>
            </a:pPr>
            <a:r>
              <a:rPr lang="en-US" sz="10400" b="1" dirty="0">
                <a:solidFill>
                  <a:srgbClr val="FFFFFF"/>
                </a:solidFill>
                <a:latin typeface="Inter"/>
                <a:ea typeface="Inter"/>
                <a:sym typeface="Inter"/>
              </a:rPr>
              <a:t>ANSWER</a:t>
            </a:r>
          </a:p>
          <a:p>
            <a:pPr marL="0" marR="0" lvl="0" indent="0" algn="ctr" rtl="0">
              <a:lnSpc>
                <a:spcPct val="80000"/>
              </a:lnSpc>
              <a:spcBef>
                <a:spcPts val="0"/>
              </a:spcBef>
              <a:spcAft>
                <a:spcPts val="0"/>
              </a:spcAft>
              <a:buNone/>
            </a:pPr>
            <a:endParaRPr dirty="0"/>
          </a:p>
        </p:txBody>
      </p:sp>
      <p:sp>
        <p:nvSpPr>
          <p:cNvPr id="531" name="Google Shape;531;p24"/>
          <p:cNvSpPr txBox="1"/>
          <p:nvPr/>
        </p:nvSpPr>
        <p:spPr>
          <a:xfrm>
            <a:off x="2669045" y="6458293"/>
            <a:ext cx="12804764" cy="36576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2100" b="0" i="0" u="none" strike="noStrike" cap="none" dirty="0">
                <a:solidFill>
                  <a:srgbClr val="FFFFFF"/>
                </a:solidFill>
                <a:latin typeface="Inter"/>
                <a:ea typeface="Inter"/>
                <a:cs typeface="Inter"/>
                <a:sym typeface="Inter"/>
              </a:rPr>
              <a:t>— Include a credit, citation, or supporting message</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radient Minimal">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331</Words>
  <Application>Microsoft Office PowerPoint</Application>
  <PresentationFormat>Custom</PresentationFormat>
  <Paragraphs>56</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Inter</vt:lpstr>
      <vt:lpstr>Calibri</vt:lpstr>
      <vt:lpstr>Arial</vt:lpstr>
      <vt:lpstr>Gradient Minimal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Jumnert</cp:lastModifiedBy>
  <cp:revision>3</cp:revision>
  <dcterms:modified xsi:type="dcterms:W3CDTF">2025-08-19T04:10:18Z</dcterms:modified>
</cp:coreProperties>
</file>